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5" r:id="rId2"/>
  </p:sldIdLst>
  <p:sldSz cx="7559675" cy="10691813"/>
  <p:notesSz cx="6888163" cy="100187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7">
          <p15:clr>
            <a:srgbClr val="A4A3A4"/>
          </p15:clr>
        </p15:guide>
        <p15:guide id="2" pos="23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ACC09"/>
    <a:srgbClr val="C8A063"/>
    <a:srgbClr val="FACD6A"/>
    <a:srgbClr val="80D28A"/>
    <a:srgbClr val="9FE296"/>
    <a:srgbClr val="A5E11F"/>
    <a:srgbClr val="E71873"/>
    <a:srgbClr val="F8B62A"/>
    <a:srgbClr val="F18E77"/>
    <a:srgbClr val="F5AE9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3" autoAdjust="0"/>
    <p:restoredTop sz="94660"/>
  </p:normalViewPr>
  <p:slideViewPr>
    <p:cSldViewPr snapToGrid="0">
      <p:cViewPr varScale="1">
        <p:scale>
          <a:sx n="74" d="100"/>
          <a:sy n="74" d="100"/>
        </p:scale>
        <p:origin x="2958" y="90"/>
      </p:cViewPr>
      <p:guideLst>
        <p:guide orient="horz" pos="3367"/>
        <p:guide pos="23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71" name="テキスト プレースホルダー 70"/>
          <p:cNvSpPr>
            <a:spLocks noGrp="1"/>
          </p:cNvSpPr>
          <p:nvPr>
            <p:ph type="body" sz="quarter" idx="10" hasCustomPrompt="1"/>
          </p:nvPr>
        </p:nvSpPr>
        <p:spPr>
          <a:xfrm>
            <a:off x="4708524" y="199869"/>
            <a:ext cx="2632075" cy="329113"/>
          </a:xfrm>
        </p:spPr>
        <p:txBody>
          <a:bodyPr>
            <a:normAutofit/>
          </a:bodyPr>
          <a:lstStyle>
            <a:lvl1pPr marL="0" indent="0">
              <a:buNone/>
              <a:defRPr sz="16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en-US" altLang="zh-CN" dirty="0" smtClean="0"/>
              <a:t>20XX</a:t>
            </a:r>
            <a:r>
              <a:rPr kumimoji="1" lang="zh-CN" altLang="en-US" dirty="0" smtClean="0"/>
              <a:t>年 春号　〇月～〇月</a:t>
            </a:r>
            <a:endParaRPr kumimoji="1" lang="ja-JP" altLang="en-US" dirty="0"/>
          </a:p>
        </p:txBody>
      </p:sp>
      <p:sp>
        <p:nvSpPr>
          <p:cNvPr id="72" name="テキスト プレースホルダー 70"/>
          <p:cNvSpPr>
            <a:spLocks noGrp="1"/>
          </p:cNvSpPr>
          <p:nvPr>
            <p:ph type="body" sz="quarter" idx="11" hasCustomPrompt="1"/>
          </p:nvPr>
        </p:nvSpPr>
        <p:spPr>
          <a:xfrm rot="21104793">
            <a:off x="5588278" y="1023743"/>
            <a:ext cx="641272" cy="640215"/>
          </a:xfrm>
        </p:spPr>
        <p:txBody>
          <a:bodyPr>
            <a:normAutofit/>
          </a:bodyPr>
          <a:lstStyle>
            <a:lvl1pPr marL="0" indent="0">
              <a:buNone/>
              <a:defRPr sz="1200">
                <a:solidFill>
                  <a:srgbClr val="FFFF00"/>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ja-JP" altLang="en-US" dirty="0" smtClean="0"/>
              <a:t>入会費年会費</a:t>
            </a:r>
            <a:endParaRPr kumimoji="1" lang="ja-JP" altLang="en-US" dirty="0"/>
          </a:p>
        </p:txBody>
      </p:sp>
      <p:sp>
        <p:nvSpPr>
          <p:cNvPr id="73" name="テキスト プレースホルダー 70"/>
          <p:cNvSpPr>
            <a:spLocks noGrp="1"/>
          </p:cNvSpPr>
          <p:nvPr>
            <p:ph type="body" sz="quarter" idx="12" hasCustomPrompt="1"/>
          </p:nvPr>
        </p:nvSpPr>
        <p:spPr>
          <a:xfrm rot="21078415">
            <a:off x="6229899" y="905785"/>
            <a:ext cx="1120574" cy="640215"/>
          </a:xfrm>
        </p:spPr>
        <p:txBody>
          <a:bodyPr>
            <a:noAutofit/>
          </a:bodyPr>
          <a:lstStyle>
            <a:lvl1pPr marL="0" indent="0">
              <a:buNone/>
              <a:defRPr sz="2400" b="1">
                <a:solidFill>
                  <a:srgbClr val="FFFF00"/>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ja-JP" altLang="en-US" dirty="0" smtClean="0"/>
              <a:t>無料</a:t>
            </a:r>
            <a:r>
              <a:rPr kumimoji="1" lang="en-US" altLang="ja-JP" dirty="0" smtClean="0"/>
              <a:t>!</a:t>
            </a:r>
            <a:endParaRPr kumimoji="1" lang="ja-JP" altLang="en-US" dirty="0"/>
          </a:p>
        </p:txBody>
      </p:sp>
      <p:sp>
        <p:nvSpPr>
          <p:cNvPr id="75" name="テキスト プレースホルダー 74"/>
          <p:cNvSpPr>
            <a:spLocks noGrp="1"/>
          </p:cNvSpPr>
          <p:nvPr>
            <p:ph type="body" sz="quarter" idx="13" hasCustomPrompt="1"/>
          </p:nvPr>
        </p:nvSpPr>
        <p:spPr>
          <a:xfrm>
            <a:off x="546893" y="2081213"/>
            <a:ext cx="3050382" cy="398054"/>
          </a:xfrm>
        </p:spPr>
        <p:txBody>
          <a:bodyPr>
            <a:normAutofit/>
          </a:bodyPr>
          <a:lstStyle>
            <a:lvl1pPr marL="0" indent="0">
              <a:buNone/>
              <a:defRPr sz="16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ja-JP" altLang="en-US" dirty="0" smtClean="0"/>
              <a:t>ここにコース名を入れましょう</a:t>
            </a:r>
            <a:endParaRPr kumimoji="1" lang="ja-JP" altLang="en-US" dirty="0"/>
          </a:p>
        </p:txBody>
      </p:sp>
      <p:sp>
        <p:nvSpPr>
          <p:cNvPr id="76" name="テキスト プレースホルダー 74"/>
          <p:cNvSpPr>
            <a:spLocks noGrp="1"/>
          </p:cNvSpPr>
          <p:nvPr>
            <p:ph type="body" sz="quarter" idx="14" hasCustomPrompt="1"/>
          </p:nvPr>
        </p:nvSpPr>
        <p:spPr>
          <a:xfrm>
            <a:off x="4207668" y="2081213"/>
            <a:ext cx="3050382" cy="398054"/>
          </a:xfrm>
        </p:spPr>
        <p:txBody>
          <a:bodyPr>
            <a:normAutofit/>
          </a:bodyPr>
          <a:lstStyle>
            <a:lvl1pPr marL="0" indent="0">
              <a:buNone/>
              <a:defRPr sz="16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ja-JP" altLang="en-US" dirty="0" smtClean="0"/>
              <a:t>ここにコース名を入れましょう</a:t>
            </a:r>
            <a:endParaRPr kumimoji="1" lang="ja-JP" altLang="en-US" dirty="0"/>
          </a:p>
        </p:txBody>
      </p:sp>
      <p:sp>
        <p:nvSpPr>
          <p:cNvPr id="80" name="テキスト プレースホルダー 79"/>
          <p:cNvSpPr>
            <a:spLocks noGrp="1"/>
          </p:cNvSpPr>
          <p:nvPr>
            <p:ph type="body" sz="quarter" idx="15" hasCustomPrompt="1"/>
          </p:nvPr>
        </p:nvSpPr>
        <p:spPr>
          <a:xfrm>
            <a:off x="1709736" y="2503888"/>
            <a:ext cx="2062164" cy="718139"/>
          </a:xfrm>
        </p:spPr>
        <p:txBody>
          <a:bodyPr>
            <a:noAutofit/>
          </a:bodyPr>
          <a:lstStyle>
            <a:lvl1pPr marL="0" marR="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sz="11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smtClean="0"/>
              <a:t>ここにコピーを入れましょう。ここにコピーを入れましょう。ここにコピーを入れましょう。</a:t>
            </a:r>
          </a:p>
          <a:p>
            <a:pPr lvl="0"/>
            <a:endParaRPr kumimoji="1" lang="ja-JP" altLang="en-US" dirty="0"/>
          </a:p>
        </p:txBody>
      </p:sp>
      <p:sp>
        <p:nvSpPr>
          <p:cNvPr id="81" name="テキスト プレースホルダー 79"/>
          <p:cNvSpPr>
            <a:spLocks noGrp="1"/>
          </p:cNvSpPr>
          <p:nvPr>
            <p:ph type="body" sz="quarter" idx="16" hasCustomPrompt="1"/>
          </p:nvPr>
        </p:nvSpPr>
        <p:spPr>
          <a:xfrm>
            <a:off x="1709736" y="3188886"/>
            <a:ext cx="1995489" cy="572682"/>
          </a:xfrm>
        </p:spPr>
        <p:txBody>
          <a:bodyPr>
            <a:noAutofit/>
          </a:bodyPr>
          <a:lstStyle>
            <a:lvl1pPr marL="0" marR="0" indent="0" algn="l" defTabSz="755934" rtl="0" eaLnBrk="1" fontAlgn="auto" latinLnBrk="0" hangingPunct="1">
              <a:lnSpc>
                <a:spcPts val="1200"/>
              </a:lnSpc>
              <a:spcBef>
                <a:spcPts val="827"/>
              </a:spcBef>
              <a:spcAft>
                <a:spcPts val="0"/>
              </a:spcAft>
              <a:buClrTx/>
              <a:buSzTx/>
              <a:buFont typeface="Arial" panose="020B0604020202020204" pitchFamily="34" charset="0"/>
              <a:buNone/>
              <a:tabLst/>
              <a:defRPr sz="10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smtClean="0"/>
              <a:t>講師：舞黒 マイコ　　　　　　受講料：</a:t>
            </a:r>
            <a:r>
              <a:rPr kumimoji="1" lang="en-US" altLang="ja-JP" dirty="0" smtClean="0"/>
              <a:t>0,000</a:t>
            </a:r>
            <a:r>
              <a:rPr kumimoji="1" lang="ja-JP" altLang="en-US" dirty="0" smtClean="0"/>
              <a:t>円（月〇回）　　開催日：〇曜日 </a:t>
            </a:r>
            <a:r>
              <a:rPr kumimoji="1" lang="en-US" altLang="ja-JP" dirty="0" smtClean="0"/>
              <a:t>00:00</a:t>
            </a:r>
            <a:r>
              <a:rPr kumimoji="1" lang="ja-JP" altLang="en-US" dirty="0" smtClean="0"/>
              <a:t>～</a:t>
            </a:r>
            <a:r>
              <a:rPr kumimoji="1" lang="en-US" altLang="ja-JP" dirty="0" smtClean="0"/>
              <a:t>00:00</a:t>
            </a:r>
            <a:endParaRPr kumimoji="1" lang="ja-JP" altLang="en-US" dirty="0"/>
          </a:p>
        </p:txBody>
      </p:sp>
      <p:sp>
        <p:nvSpPr>
          <p:cNvPr id="84" name="図プレースホルダー 83"/>
          <p:cNvSpPr>
            <a:spLocks noGrp="1"/>
          </p:cNvSpPr>
          <p:nvPr>
            <p:ph type="pic" sz="quarter" idx="17" hasCustomPrompt="1"/>
          </p:nvPr>
        </p:nvSpPr>
        <p:spPr>
          <a:xfrm>
            <a:off x="314325" y="2503487"/>
            <a:ext cx="1381125" cy="1181100"/>
          </a:xfrm>
          <a:custGeom>
            <a:avLst/>
            <a:gdLst>
              <a:gd name="connsiteX0" fmla="*/ 0 w 1381125"/>
              <a:gd name="connsiteY0" fmla="*/ 0 h 1181100"/>
              <a:gd name="connsiteX1" fmla="*/ 1381125 w 1381125"/>
              <a:gd name="connsiteY1" fmla="*/ 0 h 1181100"/>
              <a:gd name="connsiteX2" fmla="*/ 1381125 w 1381125"/>
              <a:gd name="connsiteY2" fmla="*/ 1181100 h 1181100"/>
              <a:gd name="connsiteX3" fmla="*/ 0 w 1381125"/>
              <a:gd name="connsiteY3" fmla="*/ 1181100 h 1181100"/>
            </a:gdLst>
            <a:ahLst/>
            <a:cxnLst>
              <a:cxn ang="0">
                <a:pos x="connsiteX0" y="connsiteY0"/>
              </a:cxn>
              <a:cxn ang="0">
                <a:pos x="connsiteX1" y="connsiteY1"/>
              </a:cxn>
              <a:cxn ang="0">
                <a:pos x="connsiteX2" y="connsiteY2"/>
              </a:cxn>
              <a:cxn ang="0">
                <a:pos x="connsiteX3" y="connsiteY3"/>
              </a:cxn>
            </a:cxnLst>
            <a:rect l="l" t="t" r="r" b="b"/>
            <a:pathLst>
              <a:path w="1381125" h="1181100">
                <a:moveTo>
                  <a:pt x="0" y="0"/>
                </a:moveTo>
                <a:lnTo>
                  <a:pt x="1381125" y="0"/>
                </a:lnTo>
                <a:lnTo>
                  <a:pt x="1381125" y="1181100"/>
                </a:lnTo>
                <a:lnTo>
                  <a:pt x="0" y="1181100"/>
                </a:lnTo>
                <a:close/>
              </a:path>
            </a:pathLst>
          </a:custGeom>
          <a:blipFill dpi="0" rotWithShape="1">
            <a:blip r:embed="rId2"/>
            <a:srcRect/>
            <a:tile tx="0" ty="0" sx="100000" sy="100000" flip="none" algn="ctr"/>
          </a:blipFill>
        </p:spPr>
        <p:txBody>
          <a:bodyPr wrap="square">
            <a:noAutofit/>
          </a:bodyPr>
          <a:lstStyle>
            <a:lvl1pPr marL="0" indent="0" algn="ctr">
              <a:buNone/>
              <a:defRPr sz="1100">
                <a:solidFill>
                  <a:srgbClr val="FF0000"/>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kumimoji="1" lang="ja-JP" altLang="en-US" dirty="0" smtClean="0"/>
              <a:t>写真を追加する</a:t>
            </a:r>
            <a:endParaRPr kumimoji="1" lang="ja-JP" altLang="en-US" dirty="0"/>
          </a:p>
        </p:txBody>
      </p:sp>
      <p:sp>
        <p:nvSpPr>
          <p:cNvPr id="85" name="テキスト プレースホルダー 79"/>
          <p:cNvSpPr>
            <a:spLocks noGrp="1"/>
          </p:cNvSpPr>
          <p:nvPr>
            <p:ph type="body" sz="quarter" idx="18" hasCustomPrompt="1"/>
          </p:nvPr>
        </p:nvSpPr>
        <p:spPr>
          <a:xfrm>
            <a:off x="5367336" y="2503888"/>
            <a:ext cx="2062164" cy="718139"/>
          </a:xfrm>
        </p:spPr>
        <p:txBody>
          <a:bodyPr>
            <a:noAutofit/>
          </a:bodyPr>
          <a:lstStyle>
            <a:lvl1pPr marL="0" marR="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sz="11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smtClean="0"/>
              <a:t>ここにコピーを入れましょう。ここにコピーを入れましょう。ここにコピーを入れましょう。</a:t>
            </a:r>
          </a:p>
          <a:p>
            <a:pPr lvl="0"/>
            <a:endParaRPr kumimoji="1" lang="ja-JP" altLang="en-US" dirty="0"/>
          </a:p>
        </p:txBody>
      </p:sp>
      <p:sp>
        <p:nvSpPr>
          <p:cNvPr id="86" name="テキスト プレースホルダー 79"/>
          <p:cNvSpPr>
            <a:spLocks noGrp="1"/>
          </p:cNvSpPr>
          <p:nvPr>
            <p:ph type="body" sz="quarter" idx="19" hasCustomPrompt="1"/>
          </p:nvPr>
        </p:nvSpPr>
        <p:spPr>
          <a:xfrm>
            <a:off x="5367336" y="3188886"/>
            <a:ext cx="1995489" cy="572682"/>
          </a:xfrm>
        </p:spPr>
        <p:txBody>
          <a:bodyPr>
            <a:noAutofit/>
          </a:bodyPr>
          <a:lstStyle>
            <a:lvl1pPr marL="0" marR="0" indent="0" algn="l" defTabSz="755934" rtl="0" eaLnBrk="1" fontAlgn="auto" latinLnBrk="0" hangingPunct="1">
              <a:lnSpc>
                <a:spcPts val="1200"/>
              </a:lnSpc>
              <a:spcBef>
                <a:spcPts val="827"/>
              </a:spcBef>
              <a:spcAft>
                <a:spcPts val="0"/>
              </a:spcAft>
              <a:buClrTx/>
              <a:buSzTx/>
              <a:buFont typeface="Arial" panose="020B0604020202020204" pitchFamily="34" charset="0"/>
              <a:buNone/>
              <a:tabLst/>
              <a:defRPr sz="10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smtClean="0"/>
              <a:t>講師：舞黒 マイコ　　　　　　受講料：</a:t>
            </a:r>
            <a:r>
              <a:rPr kumimoji="1" lang="en-US" altLang="ja-JP" dirty="0" smtClean="0"/>
              <a:t>0,000</a:t>
            </a:r>
            <a:r>
              <a:rPr kumimoji="1" lang="ja-JP" altLang="en-US" dirty="0" smtClean="0"/>
              <a:t>円（月〇回）　　開催日：〇曜日 </a:t>
            </a:r>
            <a:r>
              <a:rPr kumimoji="1" lang="en-US" altLang="ja-JP" dirty="0" smtClean="0"/>
              <a:t>00:00</a:t>
            </a:r>
            <a:r>
              <a:rPr kumimoji="1" lang="ja-JP" altLang="en-US" dirty="0" smtClean="0"/>
              <a:t>～</a:t>
            </a:r>
            <a:r>
              <a:rPr kumimoji="1" lang="en-US" altLang="ja-JP" dirty="0" smtClean="0"/>
              <a:t>00:00</a:t>
            </a:r>
            <a:endParaRPr kumimoji="1" lang="ja-JP" altLang="en-US" dirty="0"/>
          </a:p>
        </p:txBody>
      </p:sp>
      <p:sp>
        <p:nvSpPr>
          <p:cNvPr id="87" name="図プレースホルダー 86"/>
          <p:cNvSpPr>
            <a:spLocks noGrp="1"/>
          </p:cNvSpPr>
          <p:nvPr>
            <p:ph type="pic" sz="quarter" idx="20" hasCustomPrompt="1"/>
          </p:nvPr>
        </p:nvSpPr>
        <p:spPr>
          <a:xfrm>
            <a:off x="3971925" y="2503487"/>
            <a:ext cx="1381125" cy="1181100"/>
          </a:xfrm>
          <a:custGeom>
            <a:avLst/>
            <a:gdLst>
              <a:gd name="connsiteX0" fmla="*/ 0 w 1381125"/>
              <a:gd name="connsiteY0" fmla="*/ 0 h 1181100"/>
              <a:gd name="connsiteX1" fmla="*/ 1381125 w 1381125"/>
              <a:gd name="connsiteY1" fmla="*/ 0 h 1181100"/>
              <a:gd name="connsiteX2" fmla="*/ 1381125 w 1381125"/>
              <a:gd name="connsiteY2" fmla="*/ 1181100 h 1181100"/>
              <a:gd name="connsiteX3" fmla="*/ 0 w 1381125"/>
              <a:gd name="connsiteY3" fmla="*/ 1181100 h 1181100"/>
            </a:gdLst>
            <a:ahLst/>
            <a:cxnLst>
              <a:cxn ang="0">
                <a:pos x="connsiteX0" y="connsiteY0"/>
              </a:cxn>
              <a:cxn ang="0">
                <a:pos x="connsiteX1" y="connsiteY1"/>
              </a:cxn>
              <a:cxn ang="0">
                <a:pos x="connsiteX2" y="connsiteY2"/>
              </a:cxn>
              <a:cxn ang="0">
                <a:pos x="connsiteX3" y="connsiteY3"/>
              </a:cxn>
            </a:cxnLst>
            <a:rect l="l" t="t" r="r" b="b"/>
            <a:pathLst>
              <a:path w="1381125" h="1181100">
                <a:moveTo>
                  <a:pt x="0" y="0"/>
                </a:moveTo>
                <a:lnTo>
                  <a:pt x="1381125" y="0"/>
                </a:lnTo>
                <a:lnTo>
                  <a:pt x="1381125" y="1181100"/>
                </a:lnTo>
                <a:lnTo>
                  <a:pt x="0" y="1181100"/>
                </a:lnTo>
                <a:close/>
              </a:path>
            </a:pathLst>
          </a:custGeom>
          <a:blipFill dpi="0" rotWithShape="1">
            <a:blip r:embed="rId3"/>
            <a:srcRect/>
            <a:tile tx="0" ty="0" sx="100000" sy="100000" flip="none" algn="ctr"/>
          </a:blipFill>
        </p:spPr>
        <p:txBody>
          <a:bodyPr wrap="square">
            <a:noAutofit/>
          </a:bodyPr>
          <a:lstStyle>
            <a:lvl1pPr marL="0" indent="0" algn="ctr">
              <a:buNone/>
              <a:defRPr sz="1100">
                <a:solidFill>
                  <a:srgbClr val="FF0000"/>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kumimoji="1" lang="ja-JP" altLang="en-US" dirty="0" smtClean="0"/>
              <a:t>写真を追加する</a:t>
            </a:r>
            <a:endParaRPr kumimoji="1" lang="ja-JP" altLang="en-US" dirty="0"/>
          </a:p>
        </p:txBody>
      </p:sp>
      <p:sp>
        <p:nvSpPr>
          <p:cNvPr id="112" name="テキスト プレースホルダー 74"/>
          <p:cNvSpPr>
            <a:spLocks noGrp="1"/>
          </p:cNvSpPr>
          <p:nvPr>
            <p:ph type="body" sz="quarter" idx="21" hasCustomPrompt="1"/>
          </p:nvPr>
        </p:nvSpPr>
        <p:spPr>
          <a:xfrm>
            <a:off x="546893" y="3919538"/>
            <a:ext cx="3050382" cy="398054"/>
          </a:xfrm>
        </p:spPr>
        <p:txBody>
          <a:bodyPr>
            <a:normAutofit/>
          </a:bodyPr>
          <a:lstStyle>
            <a:lvl1pPr marL="0" indent="0">
              <a:buNone/>
              <a:defRPr sz="16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ja-JP" altLang="en-US" dirty="0" smtClean="0"/>
              <a:t>ここにコース名を入れましょう</a:t>
            </a:r>
            <a:endParaRPr kumimoji="1" lang="ja-JP" altLang="en-US" dirty="0"/>
          </a:p>
        </p:txBody>
      </p:sp>
      <p:sp>
        <p:nvSpPr>
          <p:cNvPr id="113" name="テキスト プレースホルダー 74"/>
          <p:cNvSpPr>
            <a:spLocks noGrp="1"/>
          </p:cNvSpPr>
          <p:nvPr>
            <p:ph type="body" sz="quarter" idx="22" hasCustomPrompt="1"/>
          </p:nvPr>
        </p:nvSpPr>
        <p:spPr>
          <a:xfrm>
            <a:off x="4207668" y="3919538"/>
            <a:ext cx="3050382" cy="398054"/>
          </a:xfrm>
        </p:spPr>
        <p:txBody>
          <a:bodyPr>
            <a:normAutofit/>
          </a:bodyPr>
          <a:lstStyle>
            <a:lvl1pPr marL="0" indent="0">
              <a:buNone/>
              <a:defRPr sz="16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ja-JP" altLang="en-US" dirty="0" smtClean="0"/>
              <a:t>ここにコース名を入れましょう</a:t>
            </a:r>
            <a:endParaRPr kumimoji="1" lang="ja-JP" altLang="en-US" dirty="0"/>
          </a:p>
        </p:txBody>
      </p:sp>
      <p:sp>
        <p:nvSpPr>
          <p:cNvPr id="114" name="テキスト プレースホルダー 79"/>
          <p:cNvSpPr>
            <a:spLocks noGrp="1"/>
          </p:cNvSpPr>
          <p:nvPr>
            <p:ph type="body" sz="quarter" idx="23" hasCustomPrompt="1"/>
          </p:nvPr>
        </p:nvSpPr>
        <p:spPr>
          <a:xfrm>
            <a:off x="1709736" y="4342213"/>
            <a:ext cx="2062164" cy="718139"/>
          </a:xfrm>
        </p:spPr>
        <p:txBody>
          <a:bodyPr>
            <a:noAutofit/>
          </a:bodyPr>
          <a:lstStyle>
            <a:lvl1pPr marL="0" marR="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sz="11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smtClean="0"/>
              <a:t>ここにコピーを入れましょう。ここにコピーを入れましょう。ここにコピーを入れましょう。</a:t>
            </a:r>
          </a:p>
          <a:p>
            <a:pPr lvl="0"/>
            <a:endParaRPr kumimoji="1" lang="ja-JP" altLang="en-US" dirty="0"/>
          </a:p>
        </p:txBody>
      </p:sp>
      <p:sp>
        <p:nvSpPr>
          <p:cNvPr id="115" name="テキスト プレースホルダー 79"/>
          <p:cNvSpPr>
            <a:spLocks noGrp="1"/>
          </p:cNvSpPr>
          <p:nvPr>
            <p:ph type="body" sz="quarter" idx="24" hasCustomPrompt="1"/>
          </p:nvPr>
        </p:nvSpPr>
        <p:spPr>
          <a:xfrm>
            <a:off x="1709736" y="5027211"/>
            <a:ext cx="1995489" cy="572682"/>
          </a:xfrm>
        </p:spPr>
        <p:txBody>
          <a:bodyPr>
            <a:noAutofit/>
          </a:bodyPr>
          <a:lstStyle>
            <a:lvl1pPr marL="0" marR="0" indent="0" algn="l" defTabSz="755934" rtl="0" eaLnBrk="1" fontAlgn="auto" latinLnBrk="0" hangingPunct="1">
              <a:lnSpc>
                <a:spcPts val="1200"/>
              </a:lnSpc>
              <a:spcBef>
                <a:spcPts val="827"/>
              </a:spcBef>
              <a:spcAft>
                <a:spcPts val="0"/>
              </a:spcAft>
              <a:buClrTx/>
              <a:buSzTx/>
              <a:buFont typeface="Arial" panose="020B0604020202020204" pitchFamily="34" charset="0"/>
              <a:buNone/>
              <a:tabLst/>
              <a:defRPr sz="10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smtClean="0"/>
              <a:t>講師：舞黒 マイコ　　　　　　受講料：</a:t>
            </a:r>
            <a:r>
              <a:rPr kumimoji="1" lang="en-US" altLang="ja-JP" dirty="0" smtClean="0"/>
              <a:t>0,000</a:t>
            </a:r>
            <a:r>
              <a:rPr kumimoji="1" lang="ja-JP" altLang="en-US" dirty="0" smtClean="0"/>
              <a:t>円（月〇回）　　開催日：〇曜日 </a:t>
            </a:r>
            <a:r>
              <a:rPr kumimoji="1" lang="en-US" altLang="ja-JP" dirty="0" smtClean="0"/>
              <a:t>00:00</a:t>
            </a:r>
            <a:r>
              <a:rPr kumimoji="1" lang="ja-JP" altLang="en-US" dirty="0" smtClean="0"/>
              <a:t>～</a:t>
            </a:r>
            <a:r>
              <a:rPr kumimoji="1" lang="en-US" altLang="ja-JP" dirty="0" smtClean="0"/>
              <a:t>00:00</a:t>
            </a:r>
            <a:endParaRPr kumimoji="1" lang="ja-JP" altLang="en-US" dirty="0"/>
          </a:p>
        </p:txBody>
      </p:sp>
      <p:sp>
        <p:nvSpPr>
          <p:cNvPr id="116" name="図プレースホルダー 115"/>
          <p:cNvSpPr>
            <a:spLocks noGrp="1"/>
          </p:cNvSpPr>
          <p:nvPr>
            <p:ph type="pic" sz="quarter" idx="25" hasCustomPrompt="1"/>
          </p:nvPr>
        </p:nvSpPr>
        <p:spPr>
          <a:xfrm>
            <a:off x="314325" y="4341812"/>
            <a:ext cx="1381125" cy="1181100"/>
          </a:xfrm>
          <a:custGeom>
            <a:avLst/>
            <a:gdLst>
              <a:gd name="connsiteX0" fmla="*/ 0 w 1381125"/>
              <a:gd name="connsiteY0" fmla="*/ 0 h 1181100"/>
              <a:gd name="connsiteX1" fmla="*/ 1381125 w 1381125"/>
              <a:gd name="connsiteY1" fmla="*/ 0 h 1181100"/>
              <a:gd name="connsiteX2" fmla="*/ 1381125 w 1381125"/>
              <a:gd name="connsiteY2" fmla="*/ 1181100 h 1181100"/>
              <a:gd name="connsiteX3" fmla="*/ 0 w 1381125"/>
              <a:gd name="connsiteY3" fmla="*/ 1181100 h 1181100"/>
            </a:gdLst>
            <a:ahLst/>
            <a:cxnLst>
              <a:cxn ang="0">
                <a:pos x="connsiteX0" y="connsiteY0"/>
              </a:cxn>
              <a:cxn ang="0">
                <a:pos x="connsiteX1" y="connsiteY1"/>
              </a:cxn>
              <a:cxn ang="0">
                <a:pos x="connsiteX2" y="connsiteY2"/>
              </a:cxn>
              <a:cxn ang="0">
                <a:pos x="connsiteX3" y="connsiteY3"/>
              </a:cxn>
            </a:cxnLst>
            <a:rect l="l" t="t" r="r" b="b"/>
            <a:pathLst>
              <a:path w="1381125" h="1181100">
                <a:moveTo>
                  <a:pt x="0" y="0"/>
                </a:moveTo>
                <a:lnTo>
                  <a:pt x="1381125" y="0"/>
                </a:lnTo>
                <a:lnTo>
                  <a:pt x="1381125" y="1181100"/>
                </a:lnTo>
                <a:lnTo>
                  <a:pt x="0" y="1181100"/>
                </a:lnTo>
                <a:close/>
              </a:path>
            </a:pathLst>
          </a:custGeom>
          <a:blipFill dpi="0" rotWithShape="1">
            <a:blip r:embed="rId3"/>
            <a:srcRect/>
            <a:tile tx="0" ty="0" sx="100000" sy="100000" flip="none" algn="ctr"/>
          </a:blipFill>
        </p:spPr>
        <p:txBody>
          <a:bodyPr wrap="square">
            <a:noAutofit/>
          </a:bodyPr>
          <a:lstStyle>
            <a:lvl1pPr marL="0" indent="0" algn="ctr">
              <a:buNone/>
              <a:defRPr sz="1100">
                <a:solidFill>
                  <a:srgbClr val="FF0000"/>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kumimoji="1" lang="ja-JP" altLang="en-US" dirty="0" smtClean="0"/>
              <a:t>写真を追加する</a:t>
            </a:r>
            <a:endParaRPr kumimoji="1" lang="ja-JP" altLang="en-US" dirty="0"/>
          </a:p>
        </p:txBody>
      </p:sp>
      <p:sp>
        <p:nvSpPr>
          <p:cNvPr id="117" name="テキスト プレースホルダー 79"/>
          <p:cNvSpPr>
            <a:spLocks noGrp="1"/>
          </p:cNvSpPr>
          <p:nvPr>
            <p:ph type="body" sz="quarter" idx="26" hasCustomPrompt="1"/>
          </p:nvPr>
        </p:nvSpPr>
        <p:spPr>
          <a:xfrm>
            <a:off x="5367336" y="4342213"/>
            <a:ext cx="2062164" cy="718139"/>
          </a:xfrm>
        </p:spPr>
        <p:txBody>
          <a:bodyPr>
            <a:noAutofit/>
          </a:bodyPr>
          <a:lstStyle>
            <a:lvl1pPr marL="0" marR="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sz="11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smtClean="0"/>
              <a:t>ここにコピーを入れましょう。ここにコピーを入れましょう。ここにコピーを入れましょう。</a:t>
            </a:r>
          </a:p>
          <a:p>
            <a:pPr lvl="0"/>
            <a:endParaRPr kumimoji="1" lang="ja-JP" altLang="en-US" dirty="0"/>
          </a:p>
        </p:txBody>
      </p:sp>
      <p:sp>
        <p:nvSpPr>
          <p:cNvPr id="118" name="テキスト プレースホルダー 79"/>
          <p:cNvSpPr>
            <a:spLocks noGrp="1"/>
          </p:cNvSpPr>
          <p:nvPr>
            <p:ph type="body" sz="quarter" idx="27" hasCustomPrompt="1"/>
          </p:nvPr>
        </p:nvSpPr>
        <p:spPr>
          <a:xfrm>
            <a:off x="5367336" y="5027211"/>
            <a:ext cx="1995489" cy="572682"/>
          </a:xfrm>
        </p:spPr>
        <p:txBody>
          <a:bodyPr>
            <a:noAutofit/>
          </a:bodyPr>
          <a:lstStyle>
            <a:lvl1pPr marL="0" marR="0" indent="0" algn="l" defTabSz="755934" rtl="0" eaLnBrk="1" fontAlgn="auto" latinLnBrk="0" hangingPunct="1">
              <a:lnSpc>
                <a:spcPts val="1200"/>
              </a:lnSpc>
              <a:spcBef>
                <a:spcPts val="827"/>
              </a:spcBef>
              <a:spcAft>
                <a:spcPts val="0"/>
              </a:spcAft>
              <a:buClrTx/>
              <a:buSzTx/>
              <a:buFont typeface="Arial" panose="020B0604020202020204" pitchFamily="34" charset="0"/>
              <a:buNone/>
              <a:tabLst/>
              <a:defRPr sz="10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smtClean="0"/>
              <a:t>講師：舞黒 マイコ　　　　　　受講料：</a:t>
            </a:r>
            <a:r>
              <a:rPr kumimoji="1" lang="en-US" altLang="ja-JP" dirty="0" smtClean="0"/>
              <a:t>0,000</a:t>
            </a:r>
            <a:r>
              <a:rPr kumimoji="1" lang="ja-JP" altLang="en-US" dirty="0" smtClean="0"/>
              <a:t>円（月〇回）　　開催日：〇曜日 </a:t>
            </a:r>
            <a:r>
              <a:rPr kumimoji="1" lang="en-US" altLang="ja-JP" dirty="0" smtClean="0"/>
              <a:t>00:00</a:t>
            </a:r>
            <a:r>
              <a:rPr kumimoji="1" lang="ja-JP" altLang="en-US" dirty="0" smtClean="0"/>
              <a:t>～</a:t>
            </a:r>
            <a:r>
              <a:rPr kumimoji="1" lang="en-US" altLang="ja-JP" dirty="0" smtClean="0"/>
              <a:t>00:00</a:t>
            </a:r>
            <a:endParaRPr kumimoji="1" lang="ja-JP" altLang="en-US" dirty="0"/>
          </a:p>
        </p:txBody>
      </p:sp>
      <p:sp>
        <p:nvSpPr>
          <p:cNvPr id="119" name="図プレースホルダー 118"/>
          <p:cNvSpPr>
            <a:spLocks noGrp="1"/>
          </p:cNvSpPr>
          <p:nvPr>
            <p:ph type="pic" sz="quarter" idx="28" hasCustomPrompt="1"/>
          </p:nvPr>
        </p:nvSpPr>
        <p:spPr>
          <a:xfrm>
            <a:off x="3971925" y="4341812"/>
            <a:ext cx="1381125" cy="1181100"/>
          </a:xfrm>
          <a:custGeom>
            <a:avLst/>
            <a:gdLst>
              <a:gd name="connsiteX0" fmla="*/ 0 w 1381125"/>
              <a:gd name="connsiteY0" fmla="*/ 0 h 1181100"/>
              <a:gd name="connsiteX1" fmla="*/ 1381125 w 1381125"/>
              <a:gd name="connsiteY1" fmla="*/ 0 h 1181100"/>
              <a:gd name="connsiteX2" fmla="*/ 1381125 w 1381125"/>
              <a:gd name="connsiteY2" fmla="*/ 1181100 h 1181100"/>
              <a:gd name="connsiteX3" fmla="*/ 0 w 1381125"/>
              <a:gd name="connsiteY3" fmla="*/ 1181100 h 1181100"/>
            </a:gdLst>
            <a:ahLst/>
            <a:cxnLst>
              <a:cxn ang="0">
                <a:pos x="connsiteX0" y="connsiteY0"/>
              </a:cxn>
              <a:cxn ang="0">
                <a:pos x="connsiteX1" y="connsiteY1"/>
              </a:cxn>
              <a:cxn ang="0">
                <a:pos x="connsiteX2" y="connsiteY2"/>
              </a:cxn>
              <a:cxn ang="0">
                <a:pos x="connsiteX3" y="connsiteY3"/>
              </a:cxn>
            </a:cxnLst>
            <a:rect l="l" t="t" r="r" b="b"/>
            <a:pathLst>
              <a:path w="1381125" h="1181100">
                <a:moveTo>
                  <a:pt x="0" y="0"/>
                </a:moveTo>
                <a:lnTo>
                  <a:pt x="1381125" y="0"/>
                </a:lnTo>
                <a:lnTo>
                  <a:pt x="1381125" y="1181100"/>
                </a:lnTo>
                <a:lnTo>
                  <a:pt x="0" y="1181100"/>
                </a:lnTo>
                <a:close/>
              </a:path>
            </a:pathLst>
          </a:custGeom>
          <a:blipFill dpi="0" rotWithShape="1">
            <a:blip r:embed="rId2"/>
            <a:srcRect/>
            <a:tile tx="0" ty="0" sx="100000" sy="100000" flip="none" algn="ctr"/>
          </a:blipFill>
        </p:spPr>
        <p:txBody>
          <a:bodyPr wrap="square">
            <a:noAutofit/>
          </a:bodyPr>
          <a:lstStyle>
            <a:lvl1pPr marL="0" indent="0" algn="ctr">
              <a:buNone/>
              <a:defRPr sz="1100">
                <a:solidFill>
                  <a:srgbClr val="FF0000"/>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kumimoji="1" lang="ja-JP" altLang="en-US" dirty="0" smtClean="0"/>
              <a:t>写真を追加する</a:t>
            </a:r>
            <a:endParaRPr kumimoji="1" lang="ja-JP" altLang="en-US" dirty="0"/>
          </a:p>
        </p:txBody>
      </p:sp>
      <p:sp>
        <p:nvSpPr>
          <p:cNvPr id="128" name="テキスト プレースホルダー 74"/>
          <p:cNvSpPr>
            <a:spLocks noGrp="1"/>
          </p:cNvSpPr>
          <p:nvPr>
            <p:ph type="body" sz="quarter" idx="29" hasCustomPrompt="1"/>
          </p:nvPr>
        </p:nvSpPr>
        <p:spPr>
          <a:xfrm>
            <a:off x="546893" y="5761246"/>
            <a:ext cx="3050382" cy="398054"/>
          </a:xfrm>
        </p:spPr>
        <p:txBody>
          <a:bodyPr>
            <a:normAutofit/>
          </a:bodyPr>
          <a:lstStyle>
            <a:lvl1pPr marL="0" indent="0">
              <a:buNone/>
              <a:defRPr sz="16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ja-JP" altLang="en-US" dirty="0" smtClean="0"/>
              <a:t>ここにコース名を入れましょう</a:t>
            </a:r>
            <a:endParaRPr kumimoji="1" lang="ja-JP" altLang="en-US" dirty="0"/>
          </a:p>
        </p:txBody>
      </p:sp>
      <p:sp>
        <p:nvSpPr>
          <p:cNvPr id="129" name="テキスト プレースホルダー 74"/>
          <p:cNvSpPr>
            <a:spLocks noGrp="1"/>
          </p:cNvSpPr>
          <p:nvPr>
            <p:ph type="body" sz="quarter" idx="30" hasCustomPrompt="1"/>
          </p:nvPr>
        </p:nvSpPr>
        <p:spPr>
          <a:xfrm>
            <a:off x="4207668" y="5761246"/>
            <a:ext cx="3050382" cy="398054"/>
          </a:xfrm>
        </p:spPr>
        <p:txBody>
          <a:bodyPr>
            <a:normAutofit/>
          </a:bodyPr>
          <a:lstStyle>
            <a:lvl1pPr marL="0" indent="0">
              <a:buNone/>
              <a:defRPr sz="16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ja-JP" altLang="en-US" dirty="0" smtClean="0"/>
              <a:t>ここにコース名を入れましょう</a:t>
            </a:r>
            <a:endParaRPr kumimoji="1" lang="ja-JP" altLang="en-US" dirty="0"/>
          </a:p>
        </p:txBody>
      </p:sp>
      <p:sp>
        <p:nvSpPr>
          <p:cNvPr id="130" name="テキスト プレースホルダー 79"/>
          <p:cNvSpPr>
            <a:spLocks noGrp="1"/>
          </p:cNvSpPr>
          <p:nvPr>
            <p:ph type="body" sz="quarter" idx="31" hasCustomPrompt="1"/>
          </p:nvPr>
        </p:nvSpPr>
        <p:spPr>
          <a:xfrm>
            <a:off x="1709736" y="6183921"/>
            <a:ext cx="2062164" cy="718139"/>
          </a:xfrm>
        </p:spPr>
        <p:txBody>
          <a:bodyPr>
            <a:noAutofit/>
          </a:bodyPr>
          <a:lstStyle>
            <a:lvl1pPr marL="0" marR="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sz="11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smtClean="0"/>
              <a:t>ここにコピーを入れましょう。ここにコピーを入れましょう。ここにコピーを入れましょう。</a:t>
            </a:r>
          </a:p>
          <a:p>
            <a:pPr lvl="0"/>
            <a:endParaRPr kumimoji="1" lang="ja-JP" altLang="en-US" dirty="0"/>
          </a:p>
        </p:txBody>
      </p:sp>
      <p:sp>
        <p:nvSpPr>
          <p:cNvPr id="131" name="テキスト プレースホルダー 79"/>
          <p:cNvSpPr>
            <a:spLocks noGrp="1"/>
          </p:cNvSpPr>
          <p:nvPr>
            <p:ph type="body" sz="quarter" idx="32" hasCustomPrompt="1"/>
          </p:nvPr>
        </p:nvSpPr>
        <p:spPr>
          <a:xfrm>
            <a:off x="1709736" y="6868919"/>
            <a:ext cx="1995489" cy="572682"/>
          </a:xfrm>
        </p:spPr>
        <p:txBody>
          <a:bodyPr>
            <a:noAutofit/>
          </a:bodyPr>
          <a:lstStyle>
            <a:lvl1pPr marL="0" marR="0" indent="0" algn="l" defTabSz="755934" rtl="0" eaLnBrk="1" fontAlgn="auto" latinLnBrk="0" hangingPunct="1">
              <a:lnSpc>
                <a:spcPts val="1200"/>
              </a:lnSpc>
              <a:spcBef>
                <a:spcPts val="827"/>
              </a:spcBef>
              <a:spcAft>
                <a:spcPts val="0"/>
              </a:spcAft>
              <a:buClrTx/>
              <a:buSzTx/>
              <a:buFont typeface="Arial" panose="020B0604020202020204" pitchFamily="34" charset="0"/>
              <a:buNone/>
              <a:tabLst/>
              <a:defRPr sz="10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smtClean="0"/>
              <a:t>講師：舞黒 マイコ　　　　　　受講料：</a:t>
            </a:r>
            <a:r>
              <a:rPr kumimoji="1" lang="en-US" altLang="ja-JP" dirty="0" smtClean="0"/>
              <a:t>0,000</a:t>
            </a:r>
            <a:r>
              <a:rPr kumimoji="1" lang="ja-JP" altLang="en-US" dirty="0" smtClean="0"/>
              <a:t>円（月〇回）　　開催日：〇曜日 </a:t>
            </a:r>
            <a:r>
              <a:rPr kumimoji="1" lang="en-US" altLang="ja-JP" dirty="0" smtClean="0"/>
              <a:t>00:00</a:t>
            </a:r>
            <a:r>
              <a:rPr kumimoji="1" lang="ja-JP" altLang="en-US" dirty="0" smtClean="0"/>
              <a:t>～</a:t>
            </a:r>
            <a:r>
              <a:rPr kumimoji="1" lang="en-US" altLang="ja-JP" dirty="0" smtClean="0"/>
              <a:t>00:00</a:t>
            </a:r>
            <a:endParaRPr kumimoji="1" lang="ja-JP" altLang="en-US" dirty="0"/>
          </a:p>
        </p:txBody>
      </p:sp>
      <p:sp>
        <p:nvSpPr>
          <p:cNvPr id="132" name="図プレースホルダー 131"/>
          <p:cNvSpPr>
            <a:spLocks noGrp="1"/>
          </p:cNvSpPr>
          <p:nvPr>
            <p:ph type="pic" sz="quarter" idx="33" hasCustomPrompt="1"/>
          </p:nvPr>
        </p:nvSpPr>
        <p:spPr>
          <a:xfrm>
            <a:off x="314325" y="6183520"/>
            <a:ext cx="1381125" cy="1181100"/>
          </a:xfrm>
          <a:custGeom>
            <a:avLst/>
            <a:gdLst>
              <a:gd name="connsiteX0" fmla="*/ 0 w 1381125"/>
              <a:gd name="connsiteY0" fmla="*/ 0 h 1181100"/>
              <a:gd name="connsiteX1" fmla="*/ 1381125 w 1381125"/>
              <a:gd name="connsiteY1" fmla="*/ 0 h 1181100"/>
              <a:gd name="connsiteX2" fmla="*/ 1381125 w 1381125"/>
              <a:gd name="connsiteY2" fmla="*/ 1181100 h 1181100"/>
              <a:gd name="connsiteX3" fmla="*/ 0 w 1381125"/>
              <a:gd name="connsiteY3" fmla="*/ 1181100 h 1181100"/>
            </a:gdLst>
            <a:ahLst/>
            <a:cxnLst>
              <a:cxn ang="0">
                <a:pos x="connsiteX0" y="connsiteY0"/>
              </a:cxn>
              <a:cxn ang="0">
                <a:pos x="connsiteX1" y="connsiteY1"/>
              </a:cxn>
              <a:cxn ang="0">
                <a:pos x="connsiteX2" y="connsiteY2"/>
              </a:cxn>
              <a:cxn ang="0">
                <a:pos x="connsiteX3" y="connsiteY3"/>
              </a:cxn>
            </a:cxnLst>
            <a:rect l="l" t="t" r="r" b="b"/>
            <a:pathLst>
              <a:path w="1381125" h="1181100">
                <a:moveTo>
                  <a:pt x="0" y="0"/>
                </a:moveTo>
                <a:lnTo>
                  <a:pt x="1381125" y="0"/>
                </a:lnTo>
                <a:lnTo>
                  <a:pt x="1381125" y="1181100"/>
                </a:lnTo>
                <a:lnTo>
                  <a:pt x="0" y="1181100"/>
                </a:lnTo>
                <a:close/>
              </a:path>
            </a:pathLst>
          </a:custGeom>
          <a:blipFill dpi="0" rotWithShape="1">
            <a:blip r:embed="rId2"/>
            <a:srcRect/>
            <a:tile tx="0" ty="0" sx="100000" sy="100000" flip="none" algn="ctr"/>
          </a:blipFill>
        </p:spPr>
        <p:txBody>
          <a:bodyPr wrap="square">
            <a:noAutofit/>
          </a:bodyPr>
          <a:lstStyle>
            <a:lvl1pPr marL="0" indent="0" algn="ctr">
              <a:buNone/>
              <a:defRPr sz="1100">
                <a:solidFill>
                  <a:srgbClr val="FF0000"/>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kumimoji="1" lang="ja-JP" altLang="en-US" dirty="0" smtClean="0"/>
              <a:t>写真を追加する</a:t>
            </a:r>
            <a:endParaRPr kumimoji="1" lang="ja-JP" altLang="en-US" dirty="0"/>
          </a:p>
        </p:txBody>
      </p:sp>
      <p:sp>
        <p:nvSpPr>
          <p:cNvPr id="133" name="テキスト プレースホルダー 79"/>
          <p:cNvSpPr>
            <a:spLocks noGrp="1"/>
          </p:cNvSpPr>
          <p:nvPr>
            <p:ph type="body" sz="quarter" idx="34" hasCustomPrompt="1"/>
          </p:nvPr>
        </p:nvSpPr>
        <p:spPr>
          <a:xfrm>
            <a:off x="5367336" y="6183921"/>
            <a:ext cx="2062164" cy="718139"/>
          </a:xfrm>
        </p:spPr>
        <p:txBody>
          <a:bodyPr>
            <a:noAutofit/>
          </a:bodyPr>
          <a:lstStyle>
            <a:lvl1pPr marL="0" marR="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sz="11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smtClean="0"/>
              <a:t>ここにコピーを入れましょう。ここにコピーを入れましょう。ここにコピーを入れましょう。</a:t>
            </a:r>
          </a:p>
          <a:p>
            <a:pPr lvl="0"/>
            <a:endParaRPr kumimoji="1" lang="ja-JP" altLang="en-US" dirty="0"/>
          </a:p>
        </p:txBody>
      </p:sp>
      <p:sp>
        <p:nvSpPr>
          <p:cNvPr id="134" name="テキスト プレースホルダー 79"/>
          <p:cNvSpPr>
            <a:spLocks noGrp="1"/>
          </p:cNvSpPr>
          <p:nvPr>
            <p:ph type="body" sz="quarter" idx="35" hasCustomPrompt="1"/>
          </p:nvPr>
        </p:nvSpPr>
        <p:spPr>
          <a:xfrm>
            <a:off x="5367336" y="6868919"/>
            <a:ext cx="1995489" cy="572682"/>
          </a:xfrm>
        </p:spPr>
        <p:txBody>
          <a:bodyPr>
            <a:noAutofit/>
          </a:bodyPr>
          <a:lstStyle>
            <a:lvl1pPr marL="0" marR="0" indent="0" algn="l" defTabSz="755934" rtl="0" eaLnBrk="1" fontAlgn="auto" latinLnBrk="0" hangingPunct="1">
              <a:lnSpc>
                <a:spcPts val="1200"/>
              </a:lnSpc>
              <a:spcBef>
                <a:spcPts val="827"/>
              </a:spcBef>
              <a:spcAft>
                <a:spcPts val="0"/>
              </a:spcAft>
              <a:buClrTx/>
              <a:buSzTx/>
              <a:buFont typeface="Arial" panose="020B0604020202020204" pitchFamily="34" charset="0"/>
              <a:buNone/>
              <a:tabLst/>
              <a:defRPr sz="10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smtClean="0"/>
              <a:t>講師：舞黒 マイコ　　　　　　受講料：</a:t>
            </a:r>
            <a:r>
              <a:rPr kumimoji="1" lang="en-US" altLang="ja-JP" dirty="0" smtClean="0"/>
              <a:t>0,000</a:t>
            </a:r>
            <a:r>
              <a:rPr kumimoji="1" lang="ja-JP" altLang="en-US" dirty="0" smtClean="0"/>
              <a:t>円（月〇回）　　開催日：〇曜日 </a:t>
            </a:r>
            <a:r>
              <a:rPr kumimoji="1" lang="en-US" altLang="ja-JP" dirty="0" smtClean="0"/>
              <a:t>00:00</a:t>
            </a:r>
            <a:r>
              <a:rPr kumimoji="1" lang="ja-JP" altLang="en-US" dirty="0" smtClean="0"/>
              <a:t>～</a:t>
            </a:r>
            <a:r>
              <a:rPr kumimoji="1" lang="en-US" altLang="ja-JP" dirty="0" smtClean="0"/>
              <a:t>00:00</a:t>
            </a:r>
            <a:endParaRPr kumimoji="1" lang="ja-JP" altLang="en-US" dirty="0"/>
          </a:p>
        </p:txBody>
      </p:sp>
      <p:sp>
        <p:nvSpPr>
          <p:cNvPr id="135" name="図プレースホルダー 134"/>
          <p:cNvSpPr>
            <a:spLocks noGrp="1"/>
          </p:cNvSpPr>
          <p:nvPr>
            <p:ph type="pic" sz="quarter" idx="36" hasCustomPrompt="1"/>
          </p:nvPr>
        </p:nvSpPr>
        <p:spPr>
          <a:xfrm>
            <a:off x="3971925" y="6183520"/>
            <a:ext cx="1381125" cy="1181100"/>
          </a:xfrm>
          <a:custGeom>
            <a:avLst/>
            <a:gdLst>
              <a:gd name="connsiteX0" fmla="*/ 0 w 1381125"/>
              <a:gd name="connsiteY0" fmla="*/ 0 h 1181100"/>
              <a:gd name="connsiteX1" fmla="*/ 1381125 w 1381125"/>
              <a:gd name="connsiteY1" fmla="*/ 0 h 1181100"/>
              <a:gd name="connsiteX2" fmla="*/ 1381125 w 1381125"/>
              <a:gd name="connsiteY2" fmla="*/ 1181100 h 1181100"/>
              <a:gd name="connsiteX3" fmla="*/ 0 w 1381125"/>
              <a:gd name="connsiteY3" fmla="*/ 1181100 h 1181100"/>
            </a:gdLst>
            <a:ahLst/>
            <a:cxnLst>
              <a:cxn ang="0">
                <a:pos x="connsiteX0" y="connsiteY0"/>
              </a:cxn>
              <a:cxn ang="0">
                <a:pos x="connsiteX1" y="connsiteY1"/>
              </a:cxn>
              <a:cxn ang="0">
                <a:pos x="connsiteX2" y="connsiteY2"/>
              </a:cxn>
              <a:cxn ang="0">
                <a:pos x="connsiteX3" y="connsiteY3"/>
              </a:cxn>
            </a:cxnLst>
            <a:rect l="l" t="t" r="r" b="b"/>
            <a:pathLst>
              <a:path w="1381125" h="1181100">
                <a:moveTo>
                  <a:pt x="0" y="0"/>
                </a:moveTo>
                <a:lnTo>
                  <a:pt x="1381125" y="0"/>
                </a:lnTo>
                <a:lnTo>
                  <a:pt x="1381125" y="1181100"/>
                </a:lnTo>
                <a:lnTo>
                  <a:pt x="0" y="1181100"/>
                </a:lnTo>
                <a:close/>
              </a:path>
            </a:pathLst>
          </a:custGeom>
          <a:blipFill dpi="0" rotWithShape="1">
            <a:blip r:embed="rId3"/>
            <a:srcRect/>
            <a:tile tx="0" ty="0" sx="100000" sy="100000" flip="none" algn="ctr"/>
          </a:blipFill>
        </p:spPr>
        <p:txBody>
          <a:bodyPr wrap="square">
            <a:noAutofit/>
          </a:bodyPr>
          <a:lstStyle>
            <a:lvl1pPr marL="0" indent="0" algn="ctr">
              <a:buNone/>
              <a:defRPr sz="1100">
                <a:solidFill>
                  <a:srgbClr val="FF0000"/>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kumimoji="1" lang="ja-JP" altLang="en-US" dirty="0" smtClean="0"/>
              <a:t>写真を追加する</a:t>
            </a:r>
            <a:endParaRPr kumimoji="1" lang="ja-JP" altLang="en-US" dirty="0"/>
          </a:p>
        </p:txBody>
      </p:sp>
      <p:sp>
        <p:nvSpPr>
          <p:cNvPr id="144" name="テキスト プレースホルダー 74"/>
          <p:cNvSpPr>
            <a:spLocks noGrp="1"/>
          </p:cNvSpPr>
          <p:nvPr>
            <p:ph type="body" sz="quarter" idx="37" hasCustomPrompt="1"/>
          </p:nvPr>
        </p:nvSpPr>
        <p:spPr>
          <a:xfrm>
            <a:off x="546893" y="7603355"/>
            <a:ext cx="3050382" cy="398054"/>
          </a:xfrm>
        </p:spPr>
        <p:txBody>
          <a:bodyPr>
            <a:normAutofit/>
          </a:bodyPr>
          <a:lstStyle>
            <a:lvl1pPr marL="0" indent="0">
              <a:buNone/>
              <a:defRPr sz="16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ja-JP" altLang="en-US" dirty="0" smtClean="0"/>
              <a:t>ここにコース名を入れましょう</a:t>
            </a:r>
            <a:endParaRPr kumimoji="1" lang="ja-JP" altLang="en-US" dirty="0"/>
          </a:p>
        </p:txBody>
      </p:sp>
      <p:sp>
        <p:nvSpPr>
          <p:cNvPr id="145" name="テキスト プレースホルダー 74"/>
          <p:cNvSpPr>
            <a:spLocks noGrp="1"/>
          </p:cNvSpPr>
          <p:nvPr>
            <p:ph type="body" sz="quarter" idx="38" hasCustomPrompt="1"/>
          </p:nvPr>
        </p:nvSpPr>
        <p:spPr>
          <a:xfrm>
            <a:off x="4207668" y="7603355"/>
            <a:ext cx="3050382" cy="398054"/>
          </a:xfrm>
        </p:spPr>
        <p:txBody>
          <a:bodyPr>
            <a:normAutofit/>
          </a:bodyPr>
          <a:lstStyle>
            <a:lvl1pPr marL="0" indent="0">
              <a:buNone/>
              <a:defRPr sz="16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ja-JP" altLang="en-US" dirty="0" smtClean="0"/>
              <a:t>ここにコース名を入れましょう</a:t>
            </a:r>
            <a:endParaRPr kumimoji="1" lang="ja-JP" altLang="en-US" dirty="0"/>
          </a:p>
        </p:txBody>
      </p:sp>
      <p:sp>
        <p:nvSpPr>
          <p:cNvPr id="146" name="テキスト プレースホルダー 79"/>
          <p:cNvSpPr>
            <a:spLocks noGrp="1"/>
          </p:cNvSpPr>
          <p:nvPr>
            <p:ph type="body" sz="quarter" idx="39" hasCustomPrompt="1"/>
          </p:nvPr>
        </p:nvSpPr>
        <p:spPr>
          <a:xfrm>
            <a:off x="1709736" y="8026030"/>
            <a:ext cx="2062164" cy="718139"/>
          </a:xfrm>
        </p:spPr>
        <p:txBody>
          <a:bodyPr>
            <a:noAutofit/>
          </a:bodyPr>
          <a:lstStyle>
            <a:lvl1pPr marL="0" marR="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sz="11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smtClean="0"/>
              <a:t>ここにコピーを入れましょう。ここにコピーを入れましょう。ここにコピーを入れましょう。</a:t>
            </a:r>
          </a:p>
          <a:p>
            <a:pPr lvl="0"/>
            <a:endParaRPr kumimoji="1" lang="ja-JP" altLang="en-US" dirty="0"/>
          </a:p>
        </p:txBody>
      </p:sp>
      <p:sp>
        <p:nvSpPr>
          <p:cNvPr id="147" name="テキスト プレースホルダー 79"/>
          <p:cNvSpPr>
            <a:spLocks noGrp="1"/>
          </p:cNvSpPr>
          <p:nvPr>
            <p:ph type="body" sz="quarter" idx="40" hasCustomPrompt="1"/>
          </p:nvPr>
        </p:nvSpPr>
        <p:spPr>
          <a:xfrm>
            <a:off x="1709736" y="8711028"/>
            <a:ext cx="1995489" cy="572682"/>
          </a:xfrm>
        </p:spPr>
        <p:txBody>
          <a:bodyPr>
            <a:noAutofit/>
          </a:bodyPr>
          <a:lstStyle>
            <a:lvl1pPr marL="0" marR="0" indent="0" algn="l" defTabSz="755934" rtl="0" eaLnBrk="1" fontAlgn="auto" latinLnBrk="0" hangingPunct="1">
              <a:lnSpc>
                <a:spcPts val="1200"/>
              </a:lnSpc>
              <a:spcBef>
                <a:spcPts val="827"/>
              </a:spcBef>
              <a:spcAft>
                <a:spcPts val="0"/>
              </a:spcAft>
              <a:buClrTx/>
              <a:buSzTx/>
              <a:buFont typeface="Arial" panose="020B0604020202020204" pitchFamily="34" charset="0"/>
              <a:buNone/>
              <a:tabLst/>
              <a:defRPr sz="10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smtClean="0"/>
              <a:t>講師：舞黒 マイコ　　　　　　受講料：</a:t>
            </a:r>
            <a:r>
              <a:rPr kumimoji="1" lang="en-US" altLang="ja-JP" dirty="0" smtClean="0"/>
              <a:t>0,000</a:t>
            </a:r>
            <a:r>
              <a:rPr kumimoji="1" lang="ja-JP" altLang="en-US" dirty="0" smtClean="0"/>
              <a:t>円（月〇回）　　開催日：〇曜日 </a:t>
            </a:r>
            <a:r>
              <a:rPr kumimoji="1" lang="en-US" altLang="ja-JP" dirty="0" smtClean="0"/>
              <a:t>00:00</a:t>
            </a:r>
            <a:r>
              <a:rPr kumimoji="1" lang="ja-JP" altLang="en-US" dirty="0" smtClean="0"/>
              <a:t>～</a:t>
            </a:r>
            <a:r>
              <a:rPr kumimoji="1" lang="en-US" altLang="ja-JP" dirty="0" smtClean="0"/>
              <a:t>00:00</a:t>
            </a:r>
            <a:endParaRPr kumimoji="1" lang="ja-JP" altLang="en-US" dirty="0"/>
          </a:p>
        </p:txBody>
      </p:sp>
      <p:sp>
        <p:nvSpPr>
          <p:cNvPr id="148" name="図プレースホルダー 147"/>
          <p:cNvSpPr>
            <a:spLocks noGrp="1"/>
          </p:cNvSpPr>
          <p:nvPr>
            <p:ph type="pic" sz="quarter" idx="41" hasCustomPrompt="1"/>
          </p:nvPr>
        </p:nvSpPr>
        <p:spPr>
          <a:xfrm>
            <a:off x="314325" y="8025629"/>
            <a:ext cx="1381125" cy="1181100"/>
          </a:xfrm>
          <a:custGeom>
            <a:avLst/>
            <a:gdLst>
              <a:gd name="connsiteX0" fmla="*/ 0 w 1381125"/>
              <a:gd name="connsiteY0" fmla="*/ 0 h 1181100"/>
              <a:gd name="connsiteX1" fmla="*/ 1381125 w 1381125"/>
              <a:gd name="connsiteY1" fmla="*/ 0 h 1181100"/>
              <a:gd name="connsiteX2" fmla="*/ 1381125 w 1381125"/>
              <a:gd name="connsiteY2" fmla="*/ 1181100 h 1181100"/>
              <a:gd name="connsiteX3" fmla="*/ 0 w 1381125"/>
              <a:gd name="connsiteY3" fmla="*/ 1181100 h 1181100"/>
            </a:gdLst>
            <a:ahLst/>
            <a:cxnLst>
              <a:cxn ang="0">
                <a:pos x="connsiteX0" y="connsiteY0"/>
              </a:cxn>
              <a:cxn ang="0">
                <a:pos x="connsiteX1" y="connsiteY1"/>
              </a:cxn>
              <a:cxn ang="0">
                <a:pos x="connsiteX2" y="connsiteY2"/>
              </a:cxn>
              <a:cxn ang="0">
                <a:pos x="connsiteX3" y="connsiteY3"/>
              </a:cxn>
            </a:cxnLst>
            <a:rect l="l" t="t" r="r" b="b"/>
            <a:pathLst>
              <a:path w="1381125" h="1181100">
                <a:moveTo>
                  <a:pt x="0" y="0"/>
                </a:moveTo>
                <a:lnTo>
                  <a:pt x="1381125" y="0"/>
                </a:lnTo>
                <a:lnTo>
                  <a:pt x="1381125" y="1181100"/>
                </a:lnTo>
                <a:lnTo>
                  <a:pt x="0" y="1181100"/>
                </a:lnTo>
                <a:close/>
              </a:path>
            </a:pathLst>
          </a:custGeom>
          <a:blipFill dpi="0" rotWithShape="1">
            <a:blip r:embed="rId3"/>
            <a:srcRect/>
            <a:tile tx="0" ty="0" sx="100000" sy="100000" flip="none" algn="ctr"/>
          </a:blipFill>
        </p:spPr>
        <p:txBody>
          <a:bodyPr wrap="square">
            <a:noAutofit/>
          </a:bodyPr>
          <a:lstStyle>
            <a:lvl1pPr marL="0" indent="0" algn="ctr">
              <a:buNone/>
              <a:defRPr sz="1100">
                <a:solidFill>
                  <a:srgbClr val="FF0000"/>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kumimoji="1" lang="ja-JP" altLang="en-US" dirty="0" smtClean="0"/>
              <a:t>写真を追加する</a:t>
            </a:r>
            <a:endParaRPr kumimoji="1" lang="ja-JP" altLang="en-US" dirty="0"/>
          </a:p>
        </p:txBody>
      </p:sp>
      <p:sp>
        <p:nvSpPr>
          <p:cNvPr id="149" name="テキスト プレースホルダー 79"/>
          <p:cNvSpPr>
            <a:spLocks noGrp="1"/>
          </p:cNvSpPr>
          <p:nvPr>
            <p:ph type="body" sz="quarter" idx="42" hasCustomPrompt="1"/>
          </p:nvPr>
        </p:nvSpPr>
        <p:spPr>
          <a:xfrm>
            <a:off x="5367336" y="8026030"/>
            <a:ext cx="2062164" cy="718139"/>
          </a:xfrm>
        </p:spPr>
        <p:txBody>
          <a:bodyPr>
            <a:noAutofit/>
          </a:bodyPr>
          <a:lstStyle>
            <a:lvl1pPr marL="0" marR="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sz="11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smtClean="0"/>
              <a:t>ここにコピーを入れましょう。ここにコピーを入れましょう。ここにコピーを入れましょう。</a:t>
            </a:r>
          </a:p>
          <a:p>
            <a:pPr lvl="0"/>
            <a:endParaRPr kumimoji="1" lang="ja-JP" altLang="en-US" dirty="0"/>
          </a:p>
        </p:txBody>
      </p:sp>
      <p:sp>
        <p:nvSpPr>
          <p:cNvPr id="150" name="テキスト プレースホルダー 79"/>
          <p:cNvSpPr>
            <a:spLocks noGrp="1"/>
          </p:cNvSpPr>
          <p:nvPr>
            <p:ph type="body" sz="quarter" idx="43" hasCustomPrompt="1"/>
          </p:nvPr>
        </p:nvSpPr>
        <p:spPr>
          <a:xfrm>
            <a:off x="5367336" y="8711028"/>
            <a:ext cx="1995489" cy="572682"/>
          </a:xfrm>
        </p:spPr>
        <p:txBody>
          <a:bodyPr>
            <a:noAutofit/>
          </a:bodyPr>
          <a:lstStyle>
            <a:lvl1pPr marL="0" marR="0" indent="0" algn="l" defTabSz="755934" rtl="0" eaLnBrk="1" fontAlgn="auto" latinLnBrk="0" hangingPunct="1">
              <a:lnSpc>
                <a:spcPts val="1200"/>
              </a:lnSpc>
              <a:spcBef>
                <a:spcPts val="827"/>
              </a:spcBef>
              <a:spcAft>
                <a:spcPts val="0"/>
              </a:spcAft>
              <a:buClrTx/>
              <a:buSzTx/>
              <a:buFont typeface="Arial" panose="020B0604020202020204" pitchFamily="34" charset="0"/>
              <a:buNone/>
              <a:tabLst/>
              <a:defRPr sz="1000">
                <a:solidFill>
                  <a:srgbClr val="60381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smtClean="0"/>
              <a:t>講師：舞黒 マイコ　　　　　　受講料：</a:t>
            </a:r>
            <a:r>
              <a:rPr kumimoji="1" lang="en-US" altLang="ja-JP" dirty="0" smtClean="0"/>
              <a:t>0,000</a:t>
            </a:r>
            <a:r>
              <a:rPr kumimoji="1" lang="ja-JP" altLang="en-US" dirty="0" smtClean="0"/>
              <a:t>円（月〇回）　　開催日：〇曜日 </a:t>
            </a:r>
            <a:r>
              <a:rPr kumimoji="1" lang="en-US" altLang="ja-JP" dirty="0" smtClean="0"/>
              <a:t>00:00</a:t>
            </a:r>
            <a:r>
              <a:rPr kumimoji="1" lang="ja-JP" altLang="en-US" dirty="0" smtClean="0"/>
              <a:t>～</a:t>
            </a:r>
            <a:r>
              <a:rPr kumimoji="1" lang="en-US" altLang="ja-JP" dirty="0" smtClean="0"/>
              <a:t>00:00</a:t>
            </a:r>
            <a:endParaRPr kumimoji="1" lang="ja-JP" altLang="en-US" dirty="0"/>
          </a:p>
        </p:txBody>
      </p:sp>
      <p:sp>
        <p:nvSpPr>
          <p:cNvPr id="151" name="図プレースホルダー 150"/>
          <p:cNvSpPr>
            <a:spLocks noGrp="1"/>
          </p:cNvSpPr>
          <p:nvPr>
            <p:ph type="pic" sz="quarter" idx="44" hasCustomPrompt="1"/>
          </p:nvPr>
        </p:nvSpPr>
        <p:spPr>
          <a:xfrm>
            <a:off x="3971925" y="8025629"/>
            <a:ext cx="1381125" cy="1181100"/>
          </a:xfrm>
          <a:custGeom>
            <a:avLst/>
            <a:gdLst>
              <a:gd name="connsiteX0" fmla="*/ 0 w 1381125"/>
              <a:gd name="connsiteY0" fmla="*/ 0 h 1181100"/>
              <a:gd name="connsiteX1" fmla="*/ 1381125 w 1381125"/>
              <a:gd name="connsiteY1" fmla="*/ 0 h 1181100"/>
              <a:gd name="connsiteX2" fmla="*/ 1381125 w 1381125"/>
              <a:gd name="connsiteY2" fmla="*/ 1181100 h 1181100"/>
              <a:gd name="connsiteX3" fmla="*/ 0 w 1381125"/>
              <a:gd name="connsiteY3" fmla="*/ 1181100 h 1181100"/>
            </a:gdLst>
            <a:ahLst/>
            <a:cxnLst>
              <a:cxn ang="0">
                <a:pos x="connsiteX0" y="connsiteY0"/>
              </a:cxn>
              <a:cxn ang="0">
                <a:pos x="connsiteX1" y="connsiteY1"/>
              </a:cxn>
              <a:cxn ang="0">
                <a:pos x="connsiteX2" y="connsiteY2"/>
              </a:cxn>
              <a:cxn ang="0">
                <a:pos x="connsiteX3" y="connsiteY3"/>
              </a:cxn>
            </a:cxnLst>
            <a:rect l="l" t="t" r="r" b="b"/>
            <a:pathLst>
              <a:path w="1381125" h="1181100">
                <a:moveTo>
                  <a:pt x="0" y="0"/>
                </a:moveTo>
                <a:lnTo>
                  <a:pt x="1381125" y="0"/>
                </a:lnTo>
                <a:lnTo>
                  <a:pt x="1381125" y="1181100"/>
                </a:lnTo>
                <a:lnTo>
                  <a:pt x="0" y="1181100"/>
                </a:lnTo>
                <a:close/>
              </a:path>
            </a:pathLst>
          </a:custGeom>
          <a:blipFill dpi="0" rotWithShape="1">
            <a:blip r:embed="rId2"/>
            <a:srcRect/>
            <a:tile tx="0" ty="0" sx="100000" sy="100000" flip="none" algn="ctr"/>
          </a:blipFill>
        </p:spPr>
        <p:txBody>
          <a:bodyPr wrap="square">
            <a:noAutofit/>
          </a:bodyPr>
          <a:lstStyle>
            <a:lvl1pPr marL="0" indent="0" algn="ctr">
              <a:buNone/>
              <a:defRPr sz="1100">
                <a:solidFill>
                  <a:srgbClr val="FF0000"/>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kumimoji="1" lang="ja-JP" altLang="en-US" dirty="0" smtClean="0"/>
              <a:t>写真を追加する</a:t>
            </a:r>
            <a:endParaRPr kumimoji="1" lang="ja-JP" altLang="en-US" dirty="0"/>
          </a:p>
        </p:txBody>
      </p:sp>
      <p:sp>
        <p:nvSpPr>
          <p:cNvPr id="152" name="テキスト プレースホルダー 74"/>
          <p:cNvSpPr>
            <a:spLocks noGrp="1"/>
          </p:cNvSpPr>
          <p:nvPr>
            <p:ph type="body" sz="quarter" idx="45" hasCustomPrompt="1"/>
          </p:nvPr>
        </p:nvSpPr>
        <p:spPr>
          <a:xfrm>
            <a:off x="172714" y="9666869"/>
            <a:ext cx="4122283" cy="663829"/>
          </a:xfrm>
        </p:spPr>
        <p:txBody>
          <a:bodyPr>
            <a:noAutofit/>
          </a:bodyPr>
          <a:lstStyle>
            <a:lvl1pPr marL="0" indent="0">
              <a:buNone/>
              <a:defRPr sz="30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ja-JP" altLang="en-US" dirty="0" smtClean="0"/>
              <a:t>〇〇〇〇文化センター</a:t>
            </a:r>
            <a:endParaRPr kumimoji="1" lang="ja-JP" altLang="en-US" dirty="0"/>
          </a:p>
        </p:txBody>
      </p:sp>
      <p:sp>
        <p:nvSpPr>
          <p:cNvPr id="153" name="テキスト プレースホルダー 74"/>
          <p:cNvSpPr>
            <a:spLocks noGrp="1"/>
          </p:cNvSpPr>
          <p:nvPr>
            <p:ph type="body" sz="quarter" idx="46" hasCustomPrompt="1"/>
          </p:nvPr>
        </p:nvSpPr>
        <p:spPr>
          <a:xfrm>
            <a:off x="4294997" y="9666869"/>
            <a:ext cx="3134503" cy="663829"/>
          </a:xfrm>
        </p:spPr>
        <p:txBody>
          <a:bodyPr>
            <a:noAutofit/>
          </a:bodyPr>
          <a:lstStyle>
            <a:lvl1pPr marL="0" indent="0">
              <a:buNone/>
              <a:defRPr sz="30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en-US" altLang="ja-JP" dirty="0" smtClean="0"/>
              <a:t>00-0000-0000</a:t>
            </a:r>
            <a:endParaRPr kumimoji="1" lang="ja-JP" altLang="en-US" dirty="0"/>
          </a:p>
        </p:txBody>
      </p:sp>
      <p:sp>
        <p:nvSpPr>
          <p:cNvPr id="154" name="テキスト プレースホルダー 74"/>
          <p:cNvSpPr>
            <a:spLocks noGrp="1"/>
          </p:cNvSpPr>
          <p:nvPr>
            <p:ph type="body" sz="quarter" idx="47" hasCustomPrompt="1"/>
          </p:nvPr>
        </p:nvSpPr>
        <p:spPr>
          <a:xfrm>
            <a:off x="172715" y="10117629"/>
            <a:ext cx="2357126" cy="325543"/>
          </a:xfrm>
        </p:spPr>
        <p:txBody>
          <a:bodyPr>
            <a:noAutofit/>
          </a:bodyPr>
          <a:lstStyle>
            <a:lvl1pPr marL="0" indent="0">
              <a:buNone/>
              <a:defRPr sz="1200" b="1">
                <a:solidFill>
                  <a:srgbClr val="DDD3C9"/>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ja-JP" altLang="en-US" dirty="0" smtClean="0"/>
              <a:t>〇〇〇市〇〇〇町</a:t>
            </a:r>
            <a:r>
              <a:rPr kumimoji="1" lang="en-US" altLang="ja-JP" dirty="0" smtClean="0"/>
              <a:t>XXX-XXXX</a:t>
            </a:r>
            <a:r>
              <a:rPr kumimoji="1" lang="ja-JP" altLang="en-US" dirty="0" smtClean="0"/>
              <a:t>　</a:t>
            </a:r>
            <a:endParaRPr kumimoji="1" lang="ja-JP" altLang="en-US" dirty="0"/>
          </a:p>
        </p:txBody>
      </p:sp>
      <p:sp>
        <p:nvSpPr>
          <p:cNvPr id="155" name="テキスト プレースホルダー 74"/>
          <p:cNvSpPr>
            <a:spLocks noGrp="1"/>
          </p:cNvSpPr>
          <p:nvPr>
            <p:ph type="body" sz="quarter" idx="48" hasCustomPrompt="1"/>
          </p:nvPr>
        </p:nvSpPr>
        <p:spPr>
          <a:xfrm>
            <a:off x="2626107" y="10117629"/>
            <a:ext cx="2387854" cy="325543"/>
          </a:xfrm>
        </p:spPr>
        <p:txBody>
          <a:bodyPr>
            <a:noAutofit/>
          </a:bodyPr>
          <a:lstStyle>
            <a:lvl1pPr marL="0" indent="0">
              <a:buNone/>
              <a:defRPr sz="1200" b="1">
                <a:solidFill>
                  <a:srgbClr val="DDD3C9"/>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zh-TW" altLang="en-US" dirty="0" smtClean="0"/>
              <a:t>受付時間</a:t>
            </a:r>
            <a:r>
              <a:rPr kumimoji="1" lang="ja-JP" altLang="en-US" dirty="0" smtClean="0"/>
              <a:t>　</a:t>
            </a:r>
            <a:r>
              <a:rPr kumimoji="1" lang="en-US" altLang="ja-JP" dirty="0" smtClean="0"/>
              <a:t>00</a:t>
            </a:r>
            <a:r>
              <a:rPr kumimoji="1" lang="zh-TW" altLang="en-US" dirty="0" smtClean="0"/>
              <a:t>：</a:t>
            </a:r>
            <a:r>
              <a:rPr kumimoji="1" lang="en-US" altLang="zh-TW" dirty="0" smtClean="0"/>
              <a:t>00</a:t>
            </a:r>
            <a:r>
              <a:rPr kumimoji="1" lang="zh-TW" altLang="en-US" dirty="0" smtClean="0"/>
              <a:t>～</a:t>
            </a:r>
            <a:r>
              <a:rPr kumimoji="1" lang="en-US" altLang="zh-TW" dirty="0" smtClean="0"/>
              <a:t>00</a:t>
            </a:r>
            <a:r>
              <a:rPr kumimoji="1" lang="zh-TW" altLang="en-US" dirty="0" smtClean="0"/>
              <a:t>：</a:t>
            </a:r>
            <a:r>
              <a:rPr kumimoji="1" lang="en-US" altLang="zh-TW" dirty="0" smtClean="0"/>
              <a:t>00</a:t>
            </a:r>
            <a:endParaRPr kumimoji="1" lang="ja-JP" altLang="en-US" dirty="0"/>
          </a:p>
        </p:txBody>
      </p:sp>
      <p:sp>
        <p:nvSpPr>
          <p:cNvPr id="156" name="テキスト プレースホルダー 74"/>
          <p:cNvSpPr>
            <a:spLocks noGrp="1"/>
          </p:cNvSpPr>
          <p:nvPr>
            <p:ph type="body" sz="quarter" idx="49" hasCustomPrompt="1"/>
          </p:nvPr>
        </p:nvSpPr>
        <p:spPr>
          <a:xfrm>
            <a:off x="5075950" y="10117629"/>
            <a:ext cx="2392463" cy="325543"/>
          </a:xfrm>
        </p:spPr>
        <p:txBody>
          <a:bodyPr>
            <a:noAutofit/>
          </a:bodyPr>
          <a:lstStyle>
            <a:lvl1pPr marL="0" indent="0">
              <a:buNone/>
              <a:defRPr sz="1200" b="1">
                <a:solidFill>
                  <a:srgbClr val="DDD3C9"/>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en-US" altLang="ja-JP" dirty="0" smtClean="0"/>
              <a:t>http://XXXX_sample.aa.jp</a:t>
            </a:r>
            <a:endParaRPr kumimoji="1" lang="ja-JP" altLang="en-US" dirty="0"/>
          </a:p>
        </p:txBody>
      </p:sp>
      <p:sp>
        <p:nvSpPr>
          <p:cNvPr id="157" name="テキスト プレースホルダー 74"/>
          <p:cNvSpPr>
            <a:spLocks noGrp="1"/>
          </p:cNvSpPr>
          <p:nvPr>
            <p:ph type="body" sz="quarter" idx="50" hasCustomPrompt="1"/>
          </p:nvPr>
        </p:nvSpPr>
        <p:spPr>
          <a:xfrm>
            <a:off x="172714" y="10384329"/>
            <a:ext cx="7256785" cy="258379"/>
          </a:xfrm>
        </p:spPr>
        <p:txBody>
          <a:bodyPr>
            <a:noAutofit/>
          </a:bodyPr>
          <a:lstStyle>
            <a:lvl1pPr marL="0" indent="0">
              <a:buNone/>
              <a:defRPr sz="800" b="0">
                <a:solidFill>
                  <a:srgbClr val="DDD3C9"/>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en-US" altLang="ja-JP" dirty="0" smtClean="0"/>
              <a:t>※</a:t>
            </a:r>
            <a:r>
              <a:rPr kumimoji="1" lang="ja-JP" altLang="en-US" dirty="0" smtClean="0"/>
              <a:t>ここに注意事項などを入れましょう。ここに注意事項などを入れましょう。ここに注意事項などを入れましょう。ここに注意事項などを入れましょう。</a:t>
            </a:r>
            <a:endParaRPr kumimoji="1" lang="ja-JP" altLang="en-US" dirty="0"/>
          </a:p>
        </p:txBody>
      </p:sp>
    </p:spTree>
    <p:extLst>
      <p:ext uri="{BB962C8B-B14F-4D97-AF65-F5344CB8AC3E}">
        <p14:creationId xmlns:p14="http://schemas.microsoft.com/office/powerpoint/2010/main" val="141023596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セクション見出し">
    <p:spTree>
      <p:nvGrpSpPr>
        <p:cNvPr id="1" name=""/>
        <p:cNvGrpSpPr/>
        <p:nvPr/>
      </p:nvGrpSpPr>
      <p:grpSpPr>
        <a:xfrm>
          <a:off x="0" y="0"/>
          <a:ext cx="0" cy="0"/>
          <a:chOff x="0" y="0"/>
          <a:chExt cx="0" cy="0"/>
        </a:xfrm>
      </p:grpSpPr>
      <p:sp>
        <p:nvSpPr>
          <p:cNvPr id="56" name="テキスト プレースホルダー 74"/>
          <p:cNvSpPr>
            <a:spLocks noGrp="1"/>
          </p:cNvSpPr>
          <p:nvPr userDrawn="1">
            <p:ph type="body" sz="quarter" idx="45" hasCustomPrompt="1"/>
          </p:nvPr>
        </p:nvSpPr>
        <p:spPr>
          <a:xfrm>
            <a:off x="172714" y="9495614"/>
            <a:ext cx="4806157" cy="663829"/>
          </a:xfrm>
        </p:spPr>
        <p:txBody>
          <a:bodyPr>
            <a:noAutofit/>
          </a:bodyPr>
          <a:lstStyle>
            <a:lvl1pPr marL="0" indent="0">
              <a:buNone/>
              <a:defRPr sz="3000" b="1">
                <a:solidFill>
                  <a:schemeClr val="tx1"/>
                </a:solidFill>
                <a:latin typeface="HG明朝B" panose="02020809000000000000" pitchFamily="17" charset="-128"/>
                <a:ea typeface="HG明朝B" panose="02020809000000000000" pitchFamily="17" charset="-128"/>
                <a:cs typeface="メイリオ" panose="020B0604030504040204" pitchFamily="50" charset="-128"/>
              </a:defRPr>
            </a:lvl1pPr>
          </a:lstStyle>
          <a:p>
            <a:pPr lvl="0"/>
            <a:r>
              <a:rPr kumimoji="1" lang="ja-JP" altLang="en-US" dirty="0" smtClean="0"/>
              <a:t>〇〇〇〇文化センター</a:t>
            </a:r>
            <a:endParaRPr kumimoji="1" lang="ja-JP" altLang="en-US" dirty="0"/>
          </a:p>
        </p:txBody>
      </p:sp>
      <p:sp>
        <p:nvSpPr>
          <p:cNvPr id="57" name="テキスト プレースホルダー 74"/>
          <p:cNvSpPr>
            <a:spLocks noGrp="1"/>
          </p:cNvSpPr>
          <p:nvPr userDrawn="1">
            <p:ph type="body" sz="quarter" idx="46" hasCustomPrompt="1"/>
          </p:nvPr>
        </p:nvSpPr>
        <p:spPr>
          <a:xfrm>
            <a:off x="4294997" y="9492130"/>
            <a:ext cx="3134503" cy="663829"/>
          </a:xfrm>
        </p:spPr>
        <p:txBody>
          <a:bodyPr>
            <a:noAutofit/>
          </a:bodyPr>
          <a:lstStyle>
            <a:lvl1pPr marL="0" indent="0">
              <a:buNone/>
              <a:defRPr sz="3600" b="1">
                <a:solidFill>
                  <a:schemeClr val="tx1"/>
                </a:solidFill>
                <a:latin typeface="HG明朝B" panose="02020809000000000000" pitchFamily="17" charset="-128"/>
                <a:ea typeface="HG明朝B" panose="02020809000000000000" pitchFamily="17" charset="-128"/>
                <a:cs typeface="メイリオ" panose="020B0604030504040204" pitchFamily="50" charset="-128"/>
              </a:defRPr>
            </a:lvl1pPr>
          </a:lstStyle>
          <a:p>
            <a:pPr lvl="0"/>
            <a:r>
              <a:rPr kumimoji="1" lang="en-US" altLang="ja-JP" dirty="0" smtClean="0"/>
              <a:t>00-0000-0000</a:t>
            </a:r>
            <a:endParaRPr kumimoji="1" lang="ja-JP" altLang="en-US" dirty="0"/>
          </a:p>
        </p:txBody>
      </p:sp>
      <p:sp>
        <p:nvSpPr>
          <p:cNvPr id="58" name="テキスト プレースホルダー 74"/>
          <p:cNvSpPr>
            <a:spLocks noGrp="1"/>
          </p:cNvSpPr>
          <p:nvPr userDrawn="1">
            <p:ph type="body" sz="quarter" idx="47" hasCustomPrompt="1"/>
          </p:nvPr>
        </p:nvSpPr>
        <p:spPr>
          <a:xfrm>
            <a:off x="172715" y="10013049"/>
            <a:ext cx="2357126" cy="325543"/>
          </a:xfrm>
        </p:spPr>
        <p:txBody>
          <a:bodyPr>
            <a:noAutofit/>
          </a:bodyPr>
          <a:lstStyle>
            <a:lvl1pPr marL="0" indent="0">
              <a:buNone/>
              <a:defRPr sz="1400" b="1">
                <a:solidFill>
                  <a:schemeClr val="tx1"/>
                </a:solidFill>
                <a:latin typeface="HG明朝B" panose="02020809000000000000" pitchFamily="17" charset="-128"/>
                <a:ea typeface="HG明朝B" panose="02020809000000000000" pitchFamily="17" charset="-128"/>
                <a:cs typeface="メイリオ" panose="020B0604030504040204" pitchFamily="50" charset="-128"/>
              </a:defRPr>
            </a:lvl1pPr>
          </a:lstStyle>
          <a:p>
            <a:pPr lvl="0"/>
            <a:r>
              <a:rPr kumimoji="1" lang="ja-JP" altLang="en-US" dirty="0" smtClean="0"/>
              <a:t>〇〇〇市〇〇〇町</a:t>
            </a:r>
            <a:r>
              <a:rPr kumimoji="1" lang="en-US" altLang="ja-JP" dirty="0" smtClean="0"/>
              <a:t>XXX-XXXX</a:t>
            </a:r>
            <a:r>
              <a:rPr kumimoji="1" lang="ja-JP" altLang="en-US" dirty="0" smtClean="0"/>
              <a:t>　</a:t>
            </a:r>
            <a:endParaRPr kumimoji="1" lang="ja-JP" altLang="en-US" dirty="0"/>
          </a:p>
        </p:txBody>
      </p:sp>
      <p:sp>
        <p:nvSpPr>
          <p:cNvPr id="59" name="テキスト プレースホルダー 74"/>
          <p:cNvSpPr>
            <a:spLocks noGrp="1"/>
          </p:cNvSpPr>
          <p:nvPr userDrawn="1">
            <p:ph type="body" sz="quarter" idx="48" hasCustomPrompt="1"/>
          </p:nvPr>
        </p:nvSpPr>
        <p:spPr>
          <a:xfrm>
            <a:off x="2626107" y="10013049"/>
            <a:ext cx="2387854" cy="325543"/>
          </a:xfrm>
        </p:spPr>
        <p:txBody>
          <a:bodyPr>
            <a:noAutofit/>
          </a:bodyPr>
          <a:lstStyle>
            <a:lvl1pPr marL="0" indent="0">
              <a:buNone/>
              <a:defRPr sz="1400" b="1">
                <a:solidFill>
                  <a:schemeClr val="tx1"/>
                </a:solidFill>
                <a:latin typeface="HG明朝B" panose="02020809000000000000" pitchFamily="17" charset="-128"/>
                <a:ea typeface="HG明朝B" panose="02020809000000000000" pitchFamily="17" charset="-128"/>
                <a:cs typeface="メイリオ" panose="020B0604030504040204" pitchFamily="50" charset="-128"/>
              </a:defRPr>
            </a:lvl1pPr>
          </a:lstStyle>
          <a:p>
            <a:pPr lvl="0"/>
            <a:r>
              <a:rPr kumimoji="1" lang="zh-TW" altLang="en-US" dirty="0" smtClean="0"/>
              <a:t>受付時間</a:t>
            </a:r>
            <a:r>
              <a:rPr kumimoji="1" lang="ja-JP" altLang="en-US" dirty="0" smtClean="0"/>
              <a:t>　</a:t>
            </a:r>
            <a:r>
              <a:rPr kumimoji="1" lang="en-US" altLang="ja-JP" dirty="0" smtClean="0"/>
              <a:t>00</a:t>
            </a:r>
            <a:r>
              <a:rPr kumimoji="1" lang="zh-TW" altLang="en-US" dirty="0" smtClean="0"/>
              <a:t>：</a:t>
            </a:r>
            <a:r>
              <a:rPr kumimoji="1" lang="en-US" altLang="zh-TW" dirty="0" smtClean="0"/>
              <a:t>00</a:t>
            </a:r>
            <a:r>
              <a:rPr kumimoji="1" lang="zh-TW" altLang="en-US" dirty="0" smtClean="0"/>
              <a:t>～</a:t>
            </a:r>
            <a:r>
              <a:rPr kumimoji="1" lang="en-US" altLang="zh-TW" dirty="0" smtClean="0"/>
              <a:t>00</a:t>
            </a:r>
            <a:r>
              <a:rPr kumimoji="1" lang="zh-TW" altLang="en-US" dirty="0" smtClean="0"/>
              <a:t>：</a:t>
            </a:r>
            <a:r>
              <a:rPr kumimoji="1" lang="en-US" altLang="zh-TW" dirty="0" smtClean="0"/>
              <a:t>00</a:t>
            </a:r>
            <a:endParaRPr kumimoji="1" lang="ja-JP" altLang="en-US" dirty="0"/>
          </a:p>
        </p:txBody>
      </p:sp>
      <p:sp>
        <p:nvSpPr>
          <p:cNvPr id="60" name="テキスト プレースホルダー 74"/>
          <p:cNvSpPr>
            <a:spLocks noGrp="1"/>
          </p:cNvSpPr>
          <p:nvPr userDrawn="1">
            <p:ph type="body" sz="quarter" idx="49" hasCustomPrompt="1"/>
          </p:nvPr>
        </p:nvSpPr>
        <p:spPr>
          <a:xfrm>
            <a:off x="5075950" y="10013049"/>
            <a:ext cx="2392463" cy="325543"/>
          </a:xfrm>
        </p:spPr>
        <p:txBody>
          <a:bodyPr>
            <a:noAutofit/>
          </a:bodyPr>
          <a:lstStyle>
            <a:lvl1pPr marL="0" indent="0">
              <a:buNone/>
              <a:defRPr sz="1400" b="1">
                <a:solidFill>
                  <a:schemeClr val="tx1"/>
                </a:solidFill>
                <a:latin typeface="HG明朝B" panose="02020809000000000000" pitchFamily="17" charset="-128"/>
                <a:ea typeface="HG明朝B" panose="02020809000000000000" pitchFamily="17" charset="-128"/>
                <a:cs typeface="メイリオ" panose="020B0604030504040204" pitchFamily="50" charset="-128"/>
              </a:defRPr>
            </a:lvl1pPr>
          </a:lstStyle>
          <a:p>
            <a:pPr lvl="0"/>
            <a:r>
              <a:rPr kumimoji="1" lang="en-US" altLang="ja-JP" dirty="0" smtClean="0"/>
              <a:t>http://XXXX_sample.aa.jp</a:t>
            </a:r>
            <a:endParaRPr kumimoji="1" lang="ja-JP" altLang="en-US" dirty="0"/>
          </a:p>
        </p:txBody>
      </p:sp>
      <p:sp>
        <p:nvSpPr>
          <p:cNvPr id="61" name="テキスト プレースホルダー 74"/>
          <p:cNvSpPr>
            <a:spLocks noGrp="1"/>
          </p:cNvSpPr>
          <p:nvPr userDrawn="1">
            <p:ph type="body" sz="quarter" idx="50" hasCustomPrompt="1"/>
          </p:nvPr>
        </p:nvSpPr>
        <p:spPr>
          <a:xfrm>
            <a:off x="172714" y="10279749"/>
            <a:ext cx="7256785" cy="258379"/>
          </a:xfrm>
        </p:spPr>
        <p:txBody>
          <a:bodyPr>
            <a:noAutofit/>
          </a:bodyPr>
          <a:lstStyle>
            <a:lvl1pPr marL="0" indent="0">
              <a:buNone/>
              <a:defRPr sz="800" b="0">
                <a:solidFill>
                  <a:schemeClr val="tx1"/>
                </a:solidFill>
                <a:latin typeface="HGｺﾞｼｯｸM" panose="020B0609000000000000" pitchFamily="49" charset="-128"/>
                <a:ea typeface="HGｺﾞｼｯｸM" panose="020B0609000000000000" pitchFamily="49" charset="-128"/>
                <a:cs typeface="メイリオ" panose="020B0604030504040204" pitchFamily="50" charset="-128"/>
              </a:defRPr>
            </a:lvl1pPr>
          </a:lstStyle>
          <a:p>
            <a:pPr lvl="0"/>
            <a:r>
              <a:rPr kumimoji="1" lang="en-US" altLang="ja-JP" dirty="0" smtClean="0"/>
              <a:t>※</a:t>
            </a:r>
            <a:r>
              <a:rPr kumimoji="1" lang="ja-JP" altLang="en-US" dirty="0" smtClean="0"/>
              <a:t>ここに注意事項などを入れましょう。ここに注意事項などを入れましょう。ここに注意事項などを入れましょう。ここに注意事項などを入れましょう。</a:t>
            </a:r>
            <a:endParaRPr kumimoji="1" lang="ja-JP" altLang="en-US" dirty="0"/>
          </a:p>
        </p:txBody>
      </p:sp>
      <p:sp>
        <p:nvSpPr>
          <p:cNvPr id="71" name="テキスト プレースホルダー 74"/>
          <p:cNvSpPr>
            <a:spLocks noGrp="1"/>
          </p:cNvSpPr>
          <p:nvPr userDrawn="1">
            <p:ph type="body" sz="quarter" idx="13" hasCustomPrompt="1"/>
          </p:nvPr>
        </p:nvSpPr>
        <p:spPr>
          <a:xfrm>
            <a:off x="834607" y="2182813"/>
            <a:ext cx="2645193" cy="398054"/>
          </a:xfrm>
        </p:spPr>
        <p:txBody>
          <a:bodyPr>
            <a:normAutofit/>
          </a:bodyPr>
          <a:lstStyle>
            <a:lvl1pPr marL="0" indent="0">
              <a:buNone/>
              <a:defRPr sz="1600" b="1" spc="0">
                <a:solidFill>
                  <a:schemeClr val="tx1"/>
                </a:solidFill>
                <a:latin typeface="HG明朝B" panose="02020809000000000000" pitchFamily="17" charset="-128"/>
                <a:ea typeface="HG明朝B" panose="02020809000000000000" pitchFamily="17" charset="-128"/>
                <a:cs typeface="メイリオ" panose="020B0604030504040204" pitchFamily="50" charset="-128"/>
              </a:defRPr>
            </a:lvl1pPr>
          </a:lstStyle>
          <a:p>
            <a:pPr lvl="0"/>
            <a:r>
              <a:rPr kumimoji="1" lang="ja-JP" altLang="en-US" dirty="0" smtClean="0"/>
              <a:t>コース名を入れましょう</a:t>
            </a:r>
            <a:endParaRPr kumimoji="1" lang="ja-JP" altLang="en-US" dirty="0"/>
          </a:p>
        </p:txBody>
      </p:sp>
      <p:sp>
        <p:nvSpPr>
          <p:cNvPr id="72" name="テキスト プレースホルダー 79"/>
          <p:cNvSpPr>
            <a:spLocks noGrp="1"/>
          </p:cNvSpPr>
          <p:nvPr userDrawn="1">
            <p:ph type="body" sz="quarter" idx="15" hasCustomPrompt="1"/>
          </p:nvPr>
        </p:nvSpPr>
        <p:spPr>
          <a:xfrm>
            <a:off x="1757271" y="2605487"/>
            <a:ext cx="1869365" cy="1144187"/>
          </a:xfrm>
        </p:spPr>
        <p:txBody>
          <a:bodyPr>
            <a:noAutofit/>
          </a:bodyPr>
          <a:lstStyle>
            <a:lvl1pPr marL="0" marR="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sz="1100">
                <a:solidFill>
                  <a:schemeClr val="tx1"/>
                </a:solidFill>
                <a:latin typeface="HGｺﾞｼｯｸM" panose="020B0609000000000000" pitchFamily="49" charset="-128"/>
                <a:ea typeface="HGｺﾞｼｯｸM" panose="020B0609000000000000" pitchFamily="49"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smtClean="0"/>
              <a:t>ここにコピーを入れましょう。ここにコピーを入れましょう。ここにコピーを入れましょう。ここにコピーを入れましょう。</a:t>
            </a:r>
          </a:p>
          <a:p>
            <a:pPr lvl="0"/>
            <a:endParaRPr kumimoji="1" lang="ja-JP" altLang="en-US" dirty="0"/>
          </a:p>
        </p:txBody>
      </p:sp>
      <p:sp>
        <p:nvSpPr>
          <p:cNvPr id="73" name="テキスト プレースホルダー 79"/>
          <p:cNvSpPr>
            <a:spLocks noGrp="1"/>
          </p:cNvSpPr>
          <p:nvPr userDrawn="1">
            <p:ph type="body" sz="quarter" idx="16" hasCustomPrompt="1"/>
          </p:nvPr>
        </p:nvSpPr>
        <p:spPr>
          <a:xfrm>
            <a:off x="1757271" y="3632396"/>
            <a:ext cx="1995489" cy="572682"/>
          </a:xfrm>
        </p:spPr>
        <p:txBody>
          <a:bodyPr>
            <a:noAutofit/>
          </a:bodyPr>
          <a:lstStyle>
            <a:lvl1pPr marL="0" marR="0" indent="0" algn="l" defTabSz="755934" rtl="0" eaLnBrk="1" fontAlgn="auto" latinLnBrk="0" hangingPunct="1">
              <a:lnSpc>
                <a:spcPts val="1200"/>
              </a:lnSpc>
              <a:spcBef>
                <a:spcPts val="827"/>
              </a:spcBef>
              <a:spcAft>
                <a:spcPts val="0"/>
              </a:spcAft>
              <a:buClrTx/>
              <a:buSzTx/>
              <a:buFont typeface="Arial" panose="020B0604020202020204" pitchFamily="34" charset="0"/>
              <a:buNone/>
              <a:tabLst/>
              <a:defRPr sz="1000">
                <a:solidFill>
                  <a:schemeClr val="tx1"/>
                </a:solidFill>
                <a:latin typeface="HGｺﾞｼｯｸM" panose="020B0609000000000000" pitchFamily="49" charset="-128"/>
                <a:ea typeface="HGｺﾞｼｯｸM" panose="020B0609000000000000" pitchFamily="49"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smtClean="0"/>
              <a:t>講師：舞黒 マイコ　　　　　　受講料：</a:t>
            </a:r>
            <a:r>
              <a:rPr kumimoji="1" lang="en-US" altLang="ja-JP" dirty="0" smtClean="0"/>
              <a:t>0,000</a:t>
            </a:r>
            <a:r>
              <a:rPr kumimoji="1" lang="ja-JP" altLang="en-US" dirty="0" smtClean="0"/>
              <a:t>円（月〇回）　　開催日：〇曜日 </a:t>
            </a:r>
            <a:r>
              <a:rPr kumimoji="1" lang="en-US" altLang="ja-JP" dirty="0" smtClean="0"/>
              <a:t>00:00</a:t>
            </a:r>
            <a:r>
              <a:rPr kumimoji="1" lang="ja-JP" altLang="en-US" dirty="0" smtClean="0"/>
              <a:t>～</a:t>
            </a:r>
            <a:r>
              <a:rPr kumimoji="1" lang="en-US" altLang="ja-JP" dirty="0" smtClean="0"/>
              <a:t>00:00</a:t>
            </a:r>
            <a:endParaRPr kumimoji="1" lang="ja-JP" altLang="en-US" dirty="0"/>
          </a:p>
        </p:txBody>
      </p:sp>
      <p:sp>
        <p:nvSpPr>
          <p:cNvPr id="74" name="図プレースホルダー 83"/>
          <p:cNvSpPr>
            <a:spLocks noGrp="1"/>
          </p:cNvSpPr>
          <p:nvPr userDrawn="1">
            <p:ph type="pic" sz="quarter" idx="17" hasCustomPrompt="1"/>
          </p:nvPr>
        </p:nvSpPr>
        <p:spPr>
          <a:xfrm>
            <a:off x="361860" y="2605086"/>
            <a:ext cx="1381125" cy="1563705"/>
          </a:xfrm>
          <a:custGeom>
            <a:avLst/>
            <a:gdLst>
              <a:gd name="connsiteX0" fmla="*/ 0 w 1381125"/>
              <a:gd name="connsiteY0" fmla="*/ 0 h 1181100"/>
              <a:gd name="connsiteX1" fmla="*/ 1381125 w 1381125"/>
              <a:gd name="connsiteY1" fmla="*/ 0 h 1181100"/>
              <a:gd name="connsiteX2" fmla="*/ 1381125 w 1381125"/>
              <a:gd name="connsiteY2" fmla="*/ 1181100 h 1181100"/>
              <a:gd name="connsiteX3" fmla="*/ 0 w 1381125"/>
              <a:gd name="connsiteY3" fmla="*/ 1181100 h 1181100"/>
            </a:gdLst>
            <a:ahLst/>
            <a:cxnLst>
              <a:cxn ang="0">
                <a:pos x="connsiteX0" y="connsiteY0"/>
              </a:cxn>
              <a:cxn ang="0">
                <a:pos x="connsiteX1" y="connsiteY1"/>
              </a:cxn>
              <a:cxn ang="0">
                <a:pos x="connsiteX2" y="connsiteY2"/>
              </a:cxn>
              <a:cxn ang="0">
                <a:pos x="connsiteX3" y="connsiteY3"/>
              </a:cxn>
            </a:cxnLst>
            <a:rect l="l" t="t" r="r" b="b"/>
            <a:pathLst>
              <a:path w="1381125" h="1181100">
                <a:moveTo>
                  <a:pt x="0" y="0"/>
                </a:moveTo>
                <a:lnTo>
                  <a:pt x="1381125" y="0"/>
                </a:lnTo>
                <a:lnTo>
                  <a:pt x="1381125" y="1181100"/>
                </a:lnTo>
                <a:lnTo>
                  <a:pt x="0" y="1181100"/>
                </a:lnTo>
                <a:close/>
              </a:path>
            </a:pathLst>
          </a:custGeom>
          <a:blipFill dpi="0" rotWithShape="1">
            <a:blip r:embed="rId2"/>
            <a:srcRect/>
            <a:tile tx="0" ty="0" sx="100000" sy="100000" flip="none" algn="ctr"/>
          </a:blipFill>
        </p:spPr>
        <p:txBody>
          <a:bodyPr wrap="square">
            <a:noAutofit/>
          </a:bodyPr>
          <a:lstStyle>
            <a:lvl1pPr marL="0" indent="0" algn="ctr">
              <a:buNone/>
              <a:defRPr sz="1100">
                <a:solidFill>
                  <a:srgbClr val="FF0000"/>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kumimoji="1" lang="ja-JP" altLang="en-US" dirty="0" smtClean="0"/>
              <a:t>写真を追加する</a:t>
            </a:r>
            <a:endParaRPr kumimoji="1" lang="ja-JP" altLang="en-US" dirty="0"/>
          </a:p>
        </p:txBody>
      </p:sp>
      <p:sp>
        <p:nvSpPr>
          <p:cNvPr id="164" name="テキスト プレースホルダー 163"/>
          <p:cNvSpPr>
            <a:spLocks noGrp="1"/>
          </p:cNvSpPr>
          <p:nvPr>
            <p:ph type="body" sz="quarter" idx="74" hasCustomPrompt="1"/>
          </p:nvPr>
        </p:nvSpPr>
        <p:spPr>
          <a:xfrm>
            <a:off x="66900" y="1432223"/>
            <a:ext cx="7468412" cy="441833"/>
          </a:xfrm>
        </p:spPr>
        <p:txBody>
          <a:bodyPr>
            <a:normAutofit/>
          </a:bodyPr>
          <a:lstStyle>
            <a:lvl1pPr marL="0" marR="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sz="1400" spc="300">
                <a:latin typeface="HGｺﾞｼｯｸM" panose="020B0609000000000000" pitchFamily="49" charset="-128"/>
                <a:ea typeface="HGｺﾞｼｯｸM" panose="020B0609000000000000" pitchFamily="49"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smtClean="0"/>
              <a:t>ここにキャッチコピーを入れましょう。ここにコピーを入れましょう。</a:t>
            </a:r>
          </a:p>
        </p:txBody>
      </p:sp>
      <p:sp>
        <p:nvSpPr>
          <p:cNvPr id="241" name="テキスト プレースホルダー 74"/>
          <p:cNvSpPr>
            <a:spLocks noGrp="1"/>
          </p:cNvSpPr>
          <p:nvPr>
            <p:ph type="body" sz="quarter" idx="75" hasCustomPrompt="1"/>
          </p:nvPr>
        </p:nvSpPr>
        <p:spPr>
          <a:xfrm>
            <a:off x="4441407" y="2182813"/>
            <a:ext cx="2645193" cy="398054"/>
          </a:xfrm>
        </p:spPr>
        <p:txBody>
          <a:bodyPr>
            <a:normAutofit/>
          </a:bodyPr>
          <a:lstStyle>
            <a:lvl1pPr marL="0" indent="0">
              <a:buNone/>
              <a:defRPr sz="1600" b="1" spc="0">
                <a:solidFill>
                  <a:schemeClr val="tx1"/>
                </a:solidFill>
                <a:latin typeface="HG明朝B" panose="02020809000000000000" pitchFamily="17" charset="-128"/>
                <a:ea typeface="HG明朝B" panose="02020809000000000000" pitchFamily="17" charset="-128"/>
                <a:cs typeface="メイリオ" panose="020B0604030504040204" pitchFamily="50" charset="-128"/>
              </a:defRPr>
            </a:lvl1pPr>
          </a:lstStyle>
          <a:p>
            <a:pPr lvl="0"/>
            <a:r>
              <a:rPr kumimoji="1" lang="ja-JP" altLang="en-US" dirty="0" smtClean="0"/>
              <a:t>コース名を入れましょう</a:t>
            </a:r>
            <a:endParaRPr kumimoji="1" lang="ja-JP" altLang="en-US" dirty="0"/>
          </a:p>
        </p:txBody>
      </p:sp>
      <p:sp>
        <p:nvSpPr>
          <p:cNvPr id="242" name="テキスト プレースホルダー 79"/>
          <p:cNvSpPr>
            <a:spLocks noGrp="1"/>
          </p:cNvSpPr>
          <p:nvPr>
            <p:ph type="body" sz="quarter" idx="76" hasCustomPrompt="1"/>
          </p:nvPr>
        </p:nvSpPr>
        <p:spPr>
          <a:xfrm>
            <a:off x="5364071" y="2605487"/>
            <a:ext cx="1869365" cy="1144187"/>
          </a:xfrm>
        </p:spPr>
        <p:txBody>
          <a:bodyPr>
            <a:noAutofit/>
          </a:bodyPr>
          <a:lstStyle>
            <a:lvl1pPr marL="0" marR="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sz="1100">
                <a:solidFill>
                  <a:schemeClr val="tx1"/>
                </a:solidFill>
                <a:latin typeface="HGｺﾞｼｯｸM" panose="020B0609000000000000" pitchFamily="49" charset="-128"/>
                <a:ea typeface="HGｺﾞｼｯｸM" panose="020B0609000000000000" pitchFamily="49"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smtClean="0"/>
              <a:t>ここにコピーを入れましょう。ここにコピーを入れましょう。ここにコピーを入れましょう。ここにコピーを入れましょう。</a:t>
            </a:r>
          </a:p>
          <a:p>
            <a:pPr lvl="0"/>
            <a:endParaRPr kumimoji="1" lang="ja-JP" altLang="en-US" dirty="0"/>
          </a:p>
        </p:txBody>
      </p:sp>
      <p:sp>
        <p:nvSpPr>
          <p:cNvPr id="243" name="テキスト プレースホルダー 79"/>
          <p:cNvSpPr>
            <a:spLocks noGrp="1"/>
          </p:cNvSpPr>
          <p:nvPr>
            <p:ph type="body" sz="quarter" idx="77" hasCustomPrompt="1"/>
          </p:nvPr>
        </p:nvSpPr>
        <p:spPr>
          <a:xfrm>
            <a:off x="5364071" y="3632396"/>
            <a:ext cx="1995489" cy="572682"/>
          </a:xfrm>
        </p:spPr>
        <p:txBody>
          <a:bodyPr>
            <a:noAutofit/>
          </a:bodyPr>
          <a:lstStyle>
            <a:lvl1pPr marL="0" marR="0" indent="0" algn="l" defTabSz="755934" rtl="0" eaLnBrk="1" fontAlgn="auto" latinLnBrk="0" hangingPunct="1">
              <a:lnSpc>
                <a:spcPts val="1200"/>
              </a:lnSpc>
              <a:spcBef>
                <a:spcPts val="827"/>
              </a:spcBef>
              <a:spcAft>
                <a:spcPts val="0"/>
              </a:spcAft>
              <a:buClrTx/>
              <a:buSzTx/>
              <a:buFont typeface="Arial" panose="020B0604020202020204" pitchFamily="34" charset="0"/>
              <a:buNone/>
              <a:tabLst/>
              <a:defRPr sz="1000">
                <a:solidFill>
                  <a:schemeClr val="tx1"/>
                </a:solidFill>
                <a:latin typeface="HGｺﾞｼｯｸM" panose="020B0609000000000000" pitchFamily="49" charset="-128"/>
                <a:ea typeface="HGｺﾞｼｯｸM" panose="020B0609000000000000" pitchFamily="49"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smtClean="0"/>
              <a:t>講師：舞黒 マイコ　　　　　　受講料：</a:t>
            </a:r>
            <a:r>
              <a:rPr kumimoji="1" lang="en-US" altLang="ja-JP" dirty="0" smtClean="0"/>
              <a:t>0,000</a:t>
            </a:r>
            <a:r>
              <a:rPr kumimoji="1" lang="ja-JP" altLang="en-US" dirty="0" smtClean="0"/>
              <a:t>円（月〇回）　　開催日：〇曜日 </a:t>
            </a:r>
            <a:r>
              <a:rPr kumimoji="1" lang="en-US" altLang="ja-JP" dirty="0" smtClean="0"/>
              <a:t>00:00</a:t>
            </a:r>
            <a:r>
              <a:rPr kumimoji="1" lang="ja-JP" altLang="en-US" dirty="0" smtClean="0"/>
              <a:t>～</a:t>
            </a:r>
            <a:r>
              <a:rPr kumimoji="1" lang="en-US" altLang="ja-JP" dirty="0" smtClean="0"/>
              <a:t>00:00</a:t>
            </a:r>
            <a:endParaRPr kumimoji="1" lang="ja-JP" altLang="en-US" dirty="0"/>
          </a:p>
        </p:txBody>
      </p:sp>
      <p:sp>
        <p:nvSpPr>
          <p:cNvPr id="244" name="図プレースホルダー 83"/>
          <p:cNvSpPr>
            <a:spLocks noGrp="1"/>
          </p:cNvSpPr>
          <p:nvPr>
            <p:ph type="pic" sz="quarter" idx="78" hasCustomPrompt="1"/>
          </p:nvPr>
        </p:nvSpPr>
        <p:spPr>
          <a:xfrm>
            <a:off x="3968660" y="2605086"/>
            <a:ext cx="1381125" cy="1563705"/>
          </a:xfrm>
          <a:custGeom>
            <a:avLst/>
            <a:gdLst>
              <a:gd name="connsiteX0" fmla="*/ 0 w 1381125"/>
              <a:gd name="connsiteY0" fmla="*/ 0 h 1181100"/>
              <a:gd name="connsiteX1" fmla="*/ 1381125 w 1381125"/>
              <a:gd name="connsiteY1" fmla="*/ 0 h 1181100"/>
              <a:gd name="connsiteX2" fmla="*/ 1381125 w 1381125"/>
              <a:gd name="connsiteY2" fmla="*/ 1181100 h 1181100"/>
              <a:gd name="connsiteX3" fmla="*/ 0 w 1381125"/>
              <a:gd name="connsiteY3" fmla="*/ 1181100 h 1181100"/>
            </a:gdLst>
            <a:ahLst/>
            <a:cxnLst>
              <a:cxn ang="0">
                <a:pos x="connsiteX0" y="connsiteY0"/>
              </a:cxn>
              <a:cxn ang="0">
                <a:pos x="connsiteX1" y="connsiteY1"/>
              </a:cxn>
              <a:cxn ang="0">
                <a:pos x="connsiteX2" y="connsiteY2"/>
              </a:cxn>
              <a:cxn ang="0">
                <a:pos x="connsiteX3" y="connsiteY3"/>
              </a:cxn>
            </a:cxnLst>
            <a:rect l="l" t="t" r="r" b="b"/>
            <a:pathLst>
              <a:path w="1381125" h="1181100">
                <a:moveTo>
                  <a:pt x="0" y="0"/>
                </a:moveTo>
                <a:lnTo>
                  <a:pt x="1381125" y="0"/>
                </a:lnTo>
                <a:lnTo>
                  <a:pt x="1381125" y="1181100"/>
                </a:lnTo>
                <a:lnTo>
                  <a:pt x="0" y="1181100"/>
                </a:lnTo>
                <a:close/>
              </a:path>
            </a:pathLst>
          </a:custGeom>
          <a:blipFill dpi="0" rotWithShape="1">
            <a:blip r:embed="rId2"/>
            <a:srcRect/>
            <a:tile tx="0" ty="0" sx="100000" sy="100000" flip="none" algn="ctr"/>
          </a:blipFill>
        </p:spPr>
        <p:txBody>
          <a:bodyPr wrap="square">
            <a:noAutofit/>
          </a:bodyPr>
          <a:lstStyle>
            <a:lvl1pPr marL="0" indent="0" algn="ctr">
              <a:buNone/>
              <a:defRPr sz="1100">
                <a:solidFill>
                  <a:srgbClr val="FF0000"/>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kumimoji="1" lang="ja-JP" altLang="en-US" dirty="0" smtClean="0"/>
              <a:t>写真を追加する</a:t>
            </a:r>
            <a:endParaRPr kumimoji="1" lang="ja-JP" altLang="en-US" dirty="0"/>
          </a:p>
        </p:txBody>
      </p:sp>
      <p:sp>
        <p:nvSpPr>
          <p:cNvPr id="286" name="テキスト プレースホルダー 74"/>
          <p:cNvSpPr>
            <a:spLocks noGrp="1"/>
          </p:cNvSpPr>
          <p:nvPr>
            <p:ph type="body" sz="quarter" idx="79" hasCustomPrompt="1"/>
          </p:nvPr>
        </p:nvSpPr>
        <p:spPr>
          <a:xfrm>
            <a:off x="834607" y="4570413"/>
            <a:ext cx="2645193" cy="398054"/>
          </a:xfrm>
        </p:spPr>
        <p:txBody>
          <a:bodyPr>
            <a:normAutofit/>
          </a:bodyPr>
          <a:lstStyle>
            <a:lvl1pPr marL="0" indent="0">
              <a:buNone/>
              <a:defRPr sz="1600" b="1" spc="0">
                <a:solidFill>
                  <a:schemeClr val="tx1"/>
                </a:solidFill>
                <a:latin typeface="HG明朝B" panose="02020809000000000000" pitchFamily="17" charset="-128"/>
                <a:ea typeface="HG明朝B" panose="02020809000000000000" pitchFamily="17" charset="-128"/>
                <a:cs typeface="メイリオ" panose="020B0604030504040204" pitchFamily="50" charset="-128"/>
              </a:defRPr>
            </a:lvl1pPr>
          </a:lstStyle>
          <a:p>
            <a:pPr lvl="0"/>
            <a:r>
              <a:rPr kumimoji="1" lang="ja-JP" altLang="en-US" dirty="0" smtClean="0"/>
              <a:t>コース名を入れましょう</a:t>
            </a:r>
            <a:endParaRPr kumimoji="1" lang="ja-JP" altLang="en-US" dirty="0"/>
          </a:p>
        </p:txBody>
      </p:sp>
      <p:sp>
        <p:nvSpPr>
          <p:cNvPr id="287" name="テキスト プレースホルダー 79"/>
          <p:cNvSpPr>
            <a:spLocks noGrp="1"/>
          </p:cNvSpPr>
          <p:nvPr>
            <p:ph type="body" sz="quarter" idx="80" hasCustomPrompt="1"/>
          </p:nvPr>
        </p:nvSpPr>
        <p:spPr>
          <a:xfrm>
            <a:off x="1757271" y="4993087"/>
            <a:ext cx="1869365" cy="1144187"/>
          </a:xfrm>
        </p:spPr>
        <p:txBody>
          <a:bodyPr>
            <a:noAutofit/>
          </a:bodyPr>
          <a:lstStyle>
            <a:lvl1pPr marL="0" marR="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sz="1100">
                <a:solidFill>
                  <a:schemeClr val="tx1"/>
                </a:solidFill>
                <a:latin typeface="HGｺﾞｼｯｸM" panose="020B0609000000000000" pitchFamily="49" charset="-128"/>
                <a:ea typeface="HGｺﾞｼｯｸM" panose="020B0609000000000000" pitchFamily="49"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smtClean="0"/>
              <a:t>ここにコピーを入れましょう。ここにコピーを入れましょう。ここにコピーを入れましょう。ここにコピーを入れましょう。</a:t>
            </a:r>
          </a:p>
          <a:p>
            <a:pPr lvl="0"/>
            <a:endParaRPr kumimoji="1" lang="ja-JP" altLang="en-US" dirty="0"/>
          </a:p>
        </p:txBody>
      </p:sp>
      <p:sp>
        <p:nvSpPr>
          <p:cNvPr id="288" name="テキスト プレースホルダー 79"/>
          <p:cNvSpPr>
            <a:spLocks noGrp="1"/>
          </p:cNvSpPr>
          <p:nvPr>
            <p:ph type="body" sz="quarter" idx="81" hasCustomPrompt="1"/>
          </p:nvPr>
        </p:nvSpPr>
        <p:spPr>
          <a:xfrm>
            <a:off x="1757271" y="6019996"/>
            <a:ext cx="1995489" cy="572682"/>
          </a:xfrm>
        </p:spPr>
        <p:txBody>
          <a:bodyPr>
            <a:noAutofit/>
          </a:bodyPr>
          <a:lstStyle>
            <a:lvl1pPr marL="0" marR="0" indent="0" algn="l" defTabSz="755934" rtl="0" eaLnBrk="1" fontAlgn="auto" latinLnBrk="0" hangingPunct="1">
              <a:lnSpc>
                <a:spcPts val="1200"/>
              </a:lnSpc>
              <a:spcBef>
                <a:spcPts val="827"/>
              </a:spcBef>
              <a:spcAft>
                <a:spcPts val="0"/>
              </a:spcAft>
              <a:buClrTx/>
              <a:buSzTx/>
              <a:buFont typeface="Arial" panose="020B0604020202020204" pitchFamily="34" charset="0"/>
              <a:buNone/>
              <a:tabLst/>
              <a:defRPr sz="1000">
                <a:solidFill>
                  <a:schemeClr val="tx1"/>
                </a:solidFill>
                <a:latin typeface="HGｺﾞｼｯｸM" panose="020B0609000000000000" pitchFamily="49" charset="-128"/>
                <a:ea typeface="HGｺﾞｼｯｸM" panose="020B0609000000000000" pitchFamily="49"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smtClean="0"/>
              <a:t>講師：舞黒 マイコ　　　　　　受講料：</a:t>
            </a:r>
            <a:r>
              <a:rPr kumimoji="1" lang="en-US" altLang="ja-JP" dirty="0" smtClean="0"/>
              <a:t>0,000</a:t>
            </a:r>
            <a:r>
              <a:rPr kumimoji="1" lang="ja-JP" altLang="en-US" dirty="0" smtClean="0"/>
              <a:t>円（月〇回）　　開催日：〇曜日 </a:t>
            </a:r>
            <a:r>
              <a:rPr kumimoji="1" lang="en-US" altLang="ja-JP" dirty="0" smtClean="0"/>
              <a:t>00:00</a:t>
            </a:r>
            <a:r>
              <a:rPr kumimoji="1" lang="ja-JP" altLang="en-US" dirty="0" smtClean="0"/>
              <a:t>～</a:t>
            </a:r>
            <a:r>
              <a:rPr kumimoji="1" lang="en-US" altLang="ja-JP" dirty="0" smtClean="0"/>
              <a:t>00:00</a:t>
            </a:r>
            <a:endParaRPr kumimoji="1" lang="ja-JP" altLang="en-US" dirty="0"/>
          </a:p>
        </p:txBody>
      </p:sp>
      <p:sp>
        <p:nvSpPr>
          <p:cNvPr id="289" name="図プレースホルダー 83"/>
          <p:cNvSpPr>
            <a:spLocks noGrp="1"/>
          </p:cNvSpPr>
          <p:nvPr>
            <p:ph type="pic" sz="quarter" idx="82" hasCustomPrompt="1"/>
          </p:nvPr>
        </p:nvSpPr>
        <p:spPr>
          <a:xfrm>
            <a:off x="361860" y="4992686"/>
            <a:ext cx="1381125" cy="1563705"/>
          </a:xfrm>
          <a:custGeom>
            <a:avLst/>
            <a:gdLst>
              <a:gd name="connsiteX0" fmla="*/ 0 w 1381125"/>
              <a:gd name="connsiteY0" fmla="*/ 0 h 1181100"/>
              <a:gd name="connsiteX1" fmla="*/ 1381125 w 1381125"/>
              <a:gd name="connsiteY1" fmla="*/ 0 h 1181100"/>
              <a:gd name="connsiteX2" fmla="*/ 1381125 w 1381125"/>
              <a:gd name="connsiteY2" fmla="*/ 1181100 h 1181100"/>
              <a:gd name="connsiteX3" fmla="*/ 0 w 1381125"/>
              <a:gd name="connsiteY3" fmla="*/ 1181100 h 1181100"/>
            </a:gdLst>
            <a:ahLst/>
            <a:cxnLst>
              <a:cxn ang="0">
                <a:pos x="connsiteX0" y="connsiteY0"/>
              </a:cxn>
              <a:cxn ang="0">
                <a:pos x="connsiteX1" y="connsiteY1"/>
              </a:cxn>
              <a:cxn ang="0">
                <a:pos x="connsiteX2" y="connsiteY2"/>
              </a:cxn>
              <a:cxn ang="0">
                <a:pos x="connsiteX3" y="connsiteY3"/>
              </a:cxn>
            </a:cxnLst>
            <a:rect l="l" t="t" r="r" b="b"/>
            <a:pathLst>
              <a:path w="1381125" h="1181100">
                <a:moveTo>
                  <a:pt x="0" y="0"/>
                </a:moveTo>
                <a:lnTo>
                  <a:pt x="1381125" y="0"/>
                </a:lnTo>
                <a:lnTo>
                  <a:pt x="1381125" y="1181100"/>
                </a:lnTo>
                <a:lnTo>
                  <a:pt x="0" y="1181100"/>
                </a:lnTo>
                <a:close/>
              </a:path>
            </a:pathLst>
          </a:custGeom>
          <a:blipFill dpi="0" rotWithShape="1">
            <a:blip r:embed="rId2"/>
            <a:srcRect/>
            <a:tile tx="0" ty="0" sx="100000" sy="100000" flip="none" algn="ctr"/>
          </a:blipFill>
        </p:spPr>
        <p:txBody>
          <a:bodyPr wrap="square">
            <a:noAutofit/>
          </a:bodyPr>
          <a:lstStyle>
            <a:lvl1pPr marL="0" indent="0" algn="ctr">
              <a:buNone/>
              <a:defRPr sz="1100">
                <a:solidFill>
                  <a:srgbClr val="FF0000"/>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kumimoji="1" lang="ja-JP" altLang="en-US" dirty="0" smtClean="0"/>
              <a:t>写真を追加する</a:t>
            </a:r>
            <a:endParaRPr kumimoji="1" lang="ja-JP" altLang="en-US" dirty="0"/>
          </a:p>
        </p:txBody>
      </p:sp>
      <p:sp>
        <p:nvSpPr>
          <p:cNvPr id="295" name="テキスト プレースホルダー 74"/>
          <p:cNvSpPr>
            <a:spLocks noGrp="1"/>
          </p:cNvSpPr>
          <p:nvPr>
            <p:ph type="body" sz="quarter" idx="83" hasCustomPrompt="1"/>
          </p:nvPr>
        </p:nvSpPr>
        <p:spPr>
          <a:xfrm>
            <a:off x="4441407" y="4570413"/>
            <a:ext cx="2645193" cy="398054"/>
          </a:xfrm>
        </p:spPr>
        <p:txBody>
          <a:bodyPr>
            <a:normAutofit/>
          </a:bodyPr>
          <a:lstStyle>
            <a:lvl1pPr marL="0" indent="0">
              <a:buNone/>
              <a:defRPr sz="1600" b="1" spc="0">
                <a:solidFill>
                  <a:schemeClr val="tx1"/>
                </a:solidFill>
                <a:latin typeface="HG明朝B" panose="02020809000000000000" pitchFamily="17" charset="-128"/>
                <a:ea typeface="HG明朝B" panose="02020809000000000000" pitchFamily="17" charset="-128"/>
                <a:cs typeface="メイリオ" panose="020B0604030504040204" pitchFamily="50" charset="-128"/>
              </a:defRPr>
            </a:lvl1pPr>
          </a:lstStyle>
          <a:p>
            <a:pPr lvl="0"/>
            <a:r>
              <a:rPr kumimoji="1" lang="ja-JP" altLang="en-US" dirty="0" smtClean="0"/>
              <a:t>コース名を入れましょう</a:t>
            </a:r>
            <a:endParaRPr kumimoji="1" lang="ja-JP" altLang="en-US" dirty="0"/>
          </a:p>
        </p:txBody>
      </p:sp>
      <p:sp>
        <p:nvSpPr>
          <p:cNvPr id="296" name="テキスト プレースホルダー 79"/>
          <p:cNvSpPr>
            <a:spLocks noGrp="1"/>
          </p:cNvSpPr>
          <p:nvPr>
            <p:ph type="body" sz="quarter" idx="84" hasCustomPrompt="1"/>
          </p:nvPr>
        </p:nvSpPr>
        <p:spPr>
          <a:xfrm>
            <a:off x="5364071" y="4993087"/>
            <a:ext cx="1869365" cy="1144187"/>
          </a:xfrm>
        </p:spPr>
        <p:txBody>
          <a:bodyPr>
            <a:noAutofit/>
          </a:bodyPr>
          <a:lstStyle>
            <a:lvl1pPr marL="0" marR="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sz="1100">
                <a:solidFill>
                  <a:schemeClr val="tx1"/>
                </a:solidFill>
                <a:latin typeface="HGｺﾞｼｯｸM" panose="020B0609000000000000" pitchFamily="49" charset="-128"/>
                <a:ea typeface="HGｺﾞｼｯｸM" panose="020B0609000000000000" pitchFamily="49"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smtClean="0"/>
              <a:t>ここにコピーを入れましょう。ここにコピーを入れましょう。ここにコピーを入れましょう。ここにコピーを入れましょう。</a:t>
            </a:r>
          </a:p>
          <a:p>
            <a:pPr lvl="0"/>
            <a:endParaRPr kumimoji="1" lang="ja-JP" altLang="en-US" dirty="0"/>
          </a:p>
        </p:txBody>
      </p:sp>
      <p:sp>
        <p:nvSpPr>
          <p:cNvPr id="297" name="テキスト プレースホルダー 79"/>
          <p:cNvSpPr>
            <a:spLocks noGrp="1"/>
          </p:cNvSpPr>
          <p:nvPr>
            <p:ph type="body" sz="quarter" idx="85" hasCustomPrompt="1"/>
          </p:nvPr>
        </p:nvSpPr>
        <p:spPr>
          <a:xfrm>
            <a:off x="5364071" y="6019996"/>
            <a:ext cx="1995489" cy="572682"/>
          </a:xfrm>
        </p:spPr>
        <p:txBody>
          <a:bodyPr>
            <a:noAutofit/>
          </a:bodyPr>
          <a:lstStyle>
            <a:lvl1pPr marL="0" marR="0" indent="0" algn="l" defTabSz="755934" rtl="0" eaLnBrk="1" fontAlgn="auto" latinLnBrk="0" hangingPunct="1">
              <a:lnSpc>
                <a:spcPts val="1200"/>
              </a:lnSpc>
              <a:spcBef>
                <a:spcPts val="827"/>
              </a:spcBef>
              <a:spcAft>
                <a:spcPts val="0"/>
              </a:spcAft>
              <a:buClrTx/>
              <a:buSzTx/>
              <a:buFont typeface="Arial" panose="020B0604020202020204" pitchFamily="34" charset="0"/>
              <a:buNone/>
              <a:tabLst/>
              <a:defRPr sz="1000">
                <a:solidFill>
                  <a:schemeClr val="tx1"/>
                </a:solidFill>
                <a:latin typeface="HGｺﾞｼｯｸM" panose="020B0609000000000000" pitchFamily="49" charset="-128"/>
                <a:ea typeface="HGｺﾞｼｯｸM" panose="020B0609000000000000" pitchFamily="49"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smtClean="0"/>
              <a:t>講師：舞黒 マイコ　　　　　　受講料：</a:t>
            </a:r>
            <a:r>
              <a:rPr kumimoji="1" lang="en-US" altLang="ja-JP" dirty="0" smtClean="0"/>
              <a:t>0,000</a:t>
            </a:r>
            <a:r>
              <a:rPr kumimoji="1" lang="ja-JP" altLang="en-US" dirty="0" smtClean="0"/>
              <a:t>円（月〇回）　　開催日：〇曜日 </a:t>
            </a:r>
            <a:r>
              <a:rPr kumimoji="1" lang="en-US" altLang="ja-JP" dirty="0" smtClean="0"/>
              <a:t>00:00</a:t>
            </a:r>
            <a:r>
              <a:rPr kumimoji="1" lang="ja-JP" altLang="en-US" dirty="0" smtClean="0"/>
              <a:t>～</a:t>
            </a:r>
            <a:r>
              <a:rPr kumimoji="1" lang="en-US" altLang="ja-JP" dirty="0" smtClean="0"/>
              <a:t>00:00</a:t>
            </a:r>
            <a:endParaRPr kumimoji="1" lang="ja-JP" altLang="en-US" dirty="0"/>
          </a:p>
        </p:txBody>
      </p:sp>
      <p:sp>
        <p:nvSpPr>
          <p:cNvPr id="298" name="図プレースホルダー 83"/>
          <p:cNvSpPr>
            <a:spLocks noGrp="1"/>
          </p:cNvSpPr>
          <p:nvPr>
            <p:ph type="pic" sz="quarter" idx="86" hasCustomPrompt="1"/>
          </p:nvPr>
        </p:nvSpPr>
        <p:spPr>
          <a:xfrm>
            <a:off x="3968660" y="4992686"/>
            <a:ext cx="1381125" cy="1563705"/>
          </a:xfrm>
          <a:custGeom>
            <a:avLst/>
            <a:gdLst>
              <a:gd name="connsiteX0" fmla="*/ 0 w 1381125"/>
              <a:gd name="connsiteY0" fmla="*/ 0 h 1181100"/>
              <a:gd name="connsiteX1" fmla="*/ 1381125 w 1381125"/>
              <a:gd name="connsiteY1" fmla="*/ 0 h 1181100"/>
              <a:gd name="connsiteX2" fmla="*/ 1381125 w 1381125"/>
              <a:gd name="connsiteY2" fmla="*/ 1181100 h 1181100"/>
              <a:gd name="connsiteX3" fmla="*/ 0 w 1381125"/>
              <a:gd name="connsiteY3" fmla="*/ 1181100 h 1181100"/>
            </a:gdLst>
            <a:ahLst/>
            <a:cxnLst>
              <a:cxn ang="0">
                <a:pos x="connsiteX0" y="connsiteY0"/>
              </a:cxn>
              <a:cxn ang="0">
                <a:pos x="connsiteX1" y="connsiteY1"/>
              </a:cxn>
              <a:cxn ang="0">
                <a:pos x="connsiteX2" y="connsiteY2"/>
              </a:cxn>
              <a:cxn ang="0">
                <a:pos x="connsiteX3" y="connsiteY3"/>
              </a:cxn>
            </a:cxnLst>
            <a:rect l="l" t="t" r="r" b="b"/>
            <a:pathLst>
              <a:path w="1381125" h="1181100">
                <a:moveTo>
                  <a:pt x="0" y="0"/>
                </a:moveTo>
                <a:lnTo>
                  <a:pt x="1381125" y="0"/>
                </a:lnTo>
                <a:lnTo>
                  <a:pt x="1381125" y="1181100"/>
                </a:lnTo>
                <a:lnTo>
                  <a:pt x="0" y="1181100"/>
                </a:lnTo>
                <a:close/>
              </a:path>
            </a:pathLst>
          </a:custGeom>
          <a:blipFill dpi="0" rotWithShape="1">
            <a:blip r:embed="rId2"/>
            <a:srcRect/>
            <a:tile tx="0" ty="0" sx="100000" sy="100000" flip="none" algn="ctr"/>
          </a:blipFill>
        </p:spPr>
        <p:txBody>
          <a:bodyPr wrap="square">
            <a:noAutofit/>
          </a:bodyPr>
          <a:lstStyle>
            <a:lvl1pPr marL="0" indent="0" algn="ctr">
              <a:buNone/>
              <a:defRPr sz="1100">
                <a:solidFill>
                  <a:srgbClr val="FF0000"/>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kumimoji="1" lang="ja-JP" altLang="en-US" dirty="0" smtClean="0"/>
              <a:t>写真を追加する</a:t>
            </a:r>
            <a:endParaRPr kumimoji="1" lang="ja-JP" altLang="en-US" dirty="0"/>
          </a:p>
        </p:txBody>
      </p:sp>
      <p:sp>
        <p:nvSpPr>
          <p:cNvPr id="304" name="テキスト プレースホルダー 74"/>
          <p:cNvSpPr>
            <a:spLocks noGrp="1"/>
          </p:cNvSpPr>
          <p:nvPr>
            <p:ph type="body" sz="quarter" idx="87" hasCustomPrompt="1"/>
          </p:nvPr>
        </p:nvSpPr>
        <p:spPr>
          <a:xfrm>
            <a:off x="834607" y="6958013"/>
            <a:ext cx="2645193" cy="398054"/>
          </a:xfrm>
        </p:spPr>
        <p:txBody>
          <a:bodyPr>
            <a:normAutofit/>
          </a:bodyPr>
          <a:lstStyle>
            <a:lvl1pPr marL="0" indent="0">
              <a:buNone/>
              <a:defRPr sz="1600" b="1" spc="0">
                <a:solidFill>
                  <a:schemeClr val="tx1"/>
                </a:solidFill>
                <a:latin typeface="HG明朝B" panose="02020809000000000000" pitchFamily="17" charset="-128"/>
                <a:ea typeface="HG明朝B" panose="02020809000000000000" pitchFamily="17" charset="-128"/>
                <a:cs typeface="メイリオ" panose="020B0604030504040204" pitchFamily="50" charset="-128"/>
              </a:defRPr>
            </a:lvl1pPr>
          </a:lstStyle>
          <a:p>
            <a:pPr lvl="0"/>
            <a:r>
              <a:rPr kumimoji="1" lang="ja-JP" altLang="en-US" dirty="0" smtClean="0"/>
              <a:t>コース名を入れましょう</a:t>
            </a:r>
            <a:endParaRPr kumimoji="1" lang="ja-JP" altLang="en-US" dirty="0"/>
          </a:p>
        </p:txBody>
      </p:sp>
      <p:sp>
        <p:nvSpPr>
          <p:cNvPr id="305" name="テキスト プレースホルダー 79"/>
          <p:cNvSpPr>
            <a:spLocks noGrp="1"/>
          </p:cNvSpPr>
          <p:nvPr>
            <p:ph type="body" sz="quarter" idx="88" hasCustomPrompt="1"/>
          </p:nvPr>
        </p:nvSpPr>
        <p:spPr>
          <a:xfrm>
            <a:off x="1757271" y="7380687"/>
            <a:ext cx="1869365" cy="1144187"/>
          </a:xfrm>
        </p:spPr>
        <p:txBody>
          <a:bodyPr>
            <a:noAutofit/>
          </a:bodyPr>
          <a:lstStyle>
            <a:lvl1pPr marL="0" marR="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sz="1100">
                <a:solidFill>
                  <a:schemeClr val="tx1"/>
                </a:solidFill>
                <a:latin typeface="HGｺﾞｼｯｸM" panose="020B0609000000000000" pitchFamily="49" charset="-128"/>
                <a:ea typeface="HGｺﾞｼｯｸM" panose="020B0609000000000000" pitchFamily="49"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smtClean="0"/>
              <a:t>ここにコピーを入れましょう。ここにコピーを入れましょう。ここにコピーを入れましょう。ここにコピーを入れましょう。</a:t>
            </a:r>
          </a:p>
          <a:p>
            <a:pPr lvl="0"/>
            <a:endParaRPr kumimoji="1" lang="ja-JP" altLang="en-US" dirty="0"/>
          </a:p>
        </p:txBody>
      </p:sp>
      <p:sp>
        <p:nvSpPr>
          <p:cNvPr id="306" name="テキスト プレースホルダー 79"/>
          <p:cNvSpPr>
            <a:spLocks noGrp="1"/>
          </p:cNvSpPr>
          <p:nvPr>
            <p:ph type="body" sz="quarter" idx="89" hasCustomPrompt="1"/>
          </p:nvPr>
        </p:nvSpPr>
        <p:spPr>
          <a:xfrm>
            <a:off x="1757271" y="8407596"/>
            <a:ext cx="1995489" cy="572682"/>
          </a:xfrm>
        </p:spPr>
        <p:txBody>
          <a:bodyPr>
            <a:noAutofit/>
          </a:bodyPr>
          <a:lstStyle>
            <a:lvl1pPr marL="0" marR="0" indent="0" algn="l" defTabSz="755934" rtl="0" eaLnBrk="1" fontAlgn="auto" latinLnBrk="0" hangingPunct="1">
              <a:lnSpc>
                <a:spcPts val="1200"/>
              </a:lnSpc>
              <a:spcBef>
                <a:spcPts val="827"/>
              </a:spcBef>
              <a:spcAft>
                <a:spcPts val="0"/>
              </a:spcAft>
              <a:buClrTx/>
              <a:buSzTx/>
              <a:buFont typeface="Arial" panose="020B0604020202020204" pitchFamily="34" charset="0"/>
              <a:buNone/>
              <a:tabLst/>
              <a:defRPr sz="1000">
                <a:solidFill>
                  <a:schemeClr val="tx1"/>
                </a:solidFill>
                <a:latin typeface="HGｺﾞｼｯｸM" panose="020B0609000000000000" pitchFamily="49" charset="-128"/>
                <a:ea typeface="HGｺﾞｼｯｸM" panose="020B0609000000000000" pitchFamily="49"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smtClean="0"/>
              <a:t>講師：舞黒 マイコ　　　　　　受講料：</a:t>
            </a:r>
            <a:r>
              <a:rPr kumimoji="1" lang="en-US" altLang="ja-JP" dirty="0" smtClean="0"/>
              <a:t>0,000</a:t>
            </a:r>
            <a:r>
              <a:rPr kumimoji="1" lang="ja-JP" altLang="en-US" dirty="0" smtClean="0"/>
              <a:t>円（月〇回）　　開催日：〇曜日 </a:t>
            </a:r>
            <a:r>
              <a:rPr kumimoji="1" lang="en-US" altLang="ja-JP" dirty="0" smtClean="0"/>
              <a:t>00:00</a:t>
            </a:r>
            <a:r>
              <a:rPr kumimoji="1" lang="ja-JP" altLang="en-US" dirty="0" smtClean="0"/>
              <a:t>～</a:t>
            </a:r>
            <a:r>
              <a:rPr kumimoji="1" lang="en-US" altLang="ja-JP" dirty="0" smtClean="0"/>
              <a:t>00:00</a:t>
            </a:r>
            <a:endParaRPr kumimoji="1" lang="ja-JP" altLang="en-US" dirty="0"/>
          </a:p>
        </p:txBody>
      </p:sp>
      <p:sp>
        <p:nvSpPr>
          <p:cNvPr id="307" name="図プレースホルダー 83"/>
          <p:cNvSpPr>
            <a:spLocks noGrp="1"/>
          </p:cNvSpPr>
          <p:nvPr>
            <p:ph type="pic" sz="quarter" idx="90" hasCustomPrompt="1"/>
          </p:nvPr>
        </p:nvSpPr>
        <p:spPr>
          <a:xfrm>
            <a:off x="361860" y="7380286"/>
            <a:ext cx="1381125" cy="1563705"/>
          </a:xfrm>
          <a:custGeom>
            <a:avLst/>
            <a:gdLst>
              <a:gd name="connsiteX0" fmla="*/ 0 w 1381125"/>
              <a:gd name="connsiteY0" fmla="*/ 0 h 1181100"/>
              <a:gd name="connsiteX1" fmla="*/ 1381125 w 1381125"/>
              <a:gd name="connsiteY1" fmla="*/ 0 h 1181100"/>
              <a:gd name="connsiteX2" fmla="*/ 1381125 w 1381125"/>
              <a:gd name="connsiteY2" fmla="*/ 1181100 h 1181100"/>
              <a:gd name="connsiteX3" fmla="*/ 0 w 1381125"/>
              <a:gd name="connsiteY3" fmla="*/ 1181100 h 1181100"/>
            </a:gdLst>
            <a:ahLst/>
            <a:cxnLst>
              <a:cxn ang="0">
                <a:pos x="connsiteX0" y="connsiteY0"/>
              </a:cxn>
              <a:cxn ang="0">
                <a:pos x="connsiteX1" y="connsiteY1"/>
              </a:cxn>
              <a:cxn ang="0">
                <a:pos x="connsiteX2" y="connsiteY2"/>
              </a:cxn>
              <a:cxn ang="0">
                <a:pos x="connsiteX3" y="connsiteY3"/>
              </a:cxn>
            </a:cxnLst>
            <a:rect l="l" t="t" r="r" b="b"/>
            <a:pathLst>
              <a:path w="1381125" h="1181100">
                <a:moveTo>
                  <a:pt x="0" y="0"/>
                </a:moveTo>
                <a:lnTo>
                  <a:pt x="1381125" y="0"/>
                </a:lnTo>
                <a:lnTo>
                  <a:pt x="1381125" y="1181100"/>
                </a:lnTo>
                <a:lnTo>
                  <a:pt x="0" y="1181100"/>
                </a:lnTo>
                <a:close/>
              </a:path>
            </a:pathLst>
          </a:custGeom>
          <a:blipFill dpi="0" rotWithShape="1">
            <a:blip r:embed="rId2"/>
            <a:srcRect/>
            <a:tile tx="0" ty="0" sx="100000" sy="100000" flip="none" algn="ctr"/>
          </a:blipFill>
        </p:spPr>
        <p:txBody>
          <a:bodyPr wrap="square">
            <a:noAutofit/>
          </a:bodyPr>
          <a:lstStyle>
            <a:lvl1pPr marL="0" indent="0" algn="ctr">
              <a:buNone/>
              <a:defRPr sz="1100">
                <a:solidFill>
                  <a:srgbClr val="FF0000"/>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kumimoji="1" lang="ja-JP" altLang="en-US" dirty="0" smtClean="0"/>
              <a:t>写真を追加する</a:t>
            </a:r>
            <a:endParaRPr kumimoji="1" lang="ja-JP" altLang="en-US" dirty="0"/>
          </a:p>
        </p:txBody>
      </p:sp>
      <p:sp>
        <p:nvSpPr>
          <p:cNvPr id="313" name="テキスト プレースホルダー 74"/>
          <p:cNvSpPr>
            <a:spLocks noGrp="1"/>
          </p:cNvSpPr>
          <p:nvPr>
            <p:ph type="body" sz="quarter" idx="91" hasCustomPrompt="1"/>
          </p:nvPr>
        </p:nvSpPr>
        <p:spPr>
          <a:xfrm>
            <a:off x="4441407" y="6958013"/>
            <a:ext cx="2645193" cy="398054"/>
          </a:xfrm>
        </p:spPr>
        <p:txBody>
          <a:bodyPr>
            <a:normAutofit/>
          </a:bodyPr>
          <a:lstStyle>
            <a:lvl1pPr marL="0" indent="0">
              <a:buNone/>
              <a:defRPr sz="1600" b="1" spc="0">
                <a:solidFill>
                  <a:schemeClr val="tx1"/>
                </a:solidFill>
                <a:latin typeface="HG明朝B" panose="02020809000000000000" pitchFamily="17" charset="-128"/>
                <a:ea typeface="HG明朝B" panose="02020809000000000000" pitchFamily="17" charset="-128"/>
                <a:cs typeface="メイリオ" panose="020B0604030504040204" pitchFamily="50" charset="-128"/>
              </a:defRPr>
            </a:lvl1pPr>
          </a:lstStyle>
          <a:p>
            <a:pPr lvl="0"/>
            <a:r>
              <a:rPr kumimoji="1" lang="ja-JP" altLang="en-US" dirty="0" smtClean="0"/>
              <a:t>コース名を入れましょう</a:t>
            </a:r>
            <a:endParaRPr kumimoji="1" lang="ja-JP" altLang="en-US" dirty="0"/>
          </a:p>
        </p:txBody>
      </p:sp>
      <p:sp>
        <p:nvSpPr>
          <p:cNvPr id="314" name="テキスト プレースホルダー 79"/>
          <p:cNvSpPr>
            <a:spLocks noGrp="1"/>
          </p:cNvSpPr>
          <p:nvPr>
            <p:ph type="body" sz="quarter" idx="92" hasCustomPrompt="1"/>
          </p:nvPr>
        </p:nvSpPr>
        <p:spPr>
          <a:xfrm>
            <a:off x="5364071" y="7380687"/>
            <a:ext cx="1869365" cy="1144187"/>
          </a:xfrm>
        </p:spPr>
        <p:txBody>
          <a:bodyPr>
            <a:noAutofit/>
          </a:bodyPr>
          <a:lstStyle>
            <a:lvl1pPr marL="0" marR="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sz="1100">
                <a:solidFill>
                  <a:schemeClr val="tx1"/>
                </a:solidFill>
                <a:latin typeface="HGｺﾞｼｯｸM" panose="020B0609000000000000" pitchFamily="49" charset="-128"/>
                <a:ea typeface="HGｺﾞｼｯｸM" panose="020B0609000000000000" pitchFamily="49"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smtClean="0"/>
              <a:t>ここにコピーを入れましょう。ここにコピーを入れましょう。ここにコピーを入れましょう。ここにコピーを入れましょう。</a:t>
            </a:r>
          </a:p>
          <a:p>
            <a:pPr lvl="0"/>
            <a:endParaRPr kumimoji="1" lang="ja-JP" altLang="en-US" dirty="0"/>
          </a:p>
        </p:txBody>
      </p:sp>
      <p:sp>
        <p:nvSpPr>
          <p:cNvPr id="315" name="テキスト プレースホルダー 79"/>
          <p:cNvSpPr>
            <a:spLocks noGrp="1"/>
          </p:cNvSpPr>
          <p:nvPr>
            <p:ph type="body" sz="quarter" idx="93" hasCustomPrompt="1"/>
          </p:nvPr>
        </p:nvSpPr>
        <p:spPr>
          <a:xfrm>
            <a:off x="5364071" y="8407596"/>
            <a:ext cx="1995489" cy="572682"/>
          </a:xfrm>
        </p:spPr>
        <p:txBody>
          <a:bodyPr>
            <a:noAutofit/>
          </a:bodyPr>
          <a:lstStyle>
            <a:lvl1pPr marL="0" marR="0" indent="0" algn="l" defTabSz="755934" rtl="0" eaLnBrk="1" fontAlgn="auto" latinLnBrk="0" hangingPunct="1">
              <a:lnSpc>
                <a:spcPts val="1200"/>
              </a:lnSpc>
              <a:spcBef>
                <a:spcPts val="827"/>
              </a:spcBef>
              <a:spcAft>
                <a:spcPts val="0"/>
              </a:spcAft>
              <a:buClrTx/>
              <a:buSzTx/>
              <a:buFont typeface="Arial" panose="020B0604020202020204" pitchFamily="34" charset="0"/>
              <a:buNone/>
              <a:tabLst/>
              <a:defRPr sz="1000">
                <a:solidFill>
                  <a:schemeClr val="tx1"/>
                </a:solidFill>
                <a:latin typeface="HGｺﾞｼｯｸM" panose="020B0609000000000000" pitchFamily="49" charset="-128"/>
                <a:ea typeface="HGｺﾞｼｯｸM" panose="020B0609000000000000" pitchFamily="49" charset="-128"/>
                <a:cs typeface="メイリオ" panose="020B0604030504040204" pitchFamily="50" charset="-128"/>
              </a:defRPr>
            </a:lvl1pPr>
          </a:lstStyle>
          <a:p>
            <a:pPr marL="0" marR="0" lvl="0" indent="0" algn="l" defTabSz="755934" rtl="0" eaLnBrk="1" fontAlgn="auto" latinLnBrk="0" hangingPunct="1">
              <a:lnSpc>
                <a:spcPct val="90000"/>
              </a:lnSpc>
              <a:spcBef>
                <a:spcPts val="827"/>
              </a:spcBef>
              <a:spcAft>
                <a:spcPts val="0"/>
              </a:spcAft>
              <a:buClrTx/>
              <a:buSzTx/>
              <a:buFont typeface="Arial" panose="020B0604020202020204" pitchFamily="34" charset="0"/>
              <a:buNone/>
              <a:tabLst/>
              <a:defRPr/>
            </a:pPr>
            <a:r>
              <a:rPr kumimoji="1" lang="ja-JP" altLang="en-US" dirty="0" smtClean="0"/>
              <a:t>講師：舞黒 マイコ　　　　　　受講料：</a:t>
            </a:r>
            <a:r>
              <a:rPr kumimoji="1" lang="en-US" altLang="ja-JP" dirty="0" smtClean="0"/>
              <a:t>0,000</a:t>
            </a:r>
            <a:r>
              <a:rPr kumimoji="1" lang="ja-JP" altLang="en-US" dirty="0" smtClean="0"/>
              <a:t>円（月〇回）　　開催日：〇曜日 </a:t>
            </a:r>
            <a:r>
              <a:rPr kumimoji="1" lang="en-US" altLang="ja-JP" dirty="0" smtClean="0"/>
              <a:t>00:00</a:t>
            </a:r>
            <a:r>
              <a:rPr kumimoji="1" lang="ja-JP" altLang="en-US" dirty="0" smtClean="0"/>
              <a:t>～</a:t>
            </a:r>
            <a:r>
              <a:rPr kumimoji="1" lang="en-US" altLang="ja-JP" dirty="0" smtClean="0"/>
              <a:t>00:00</a:t>
            </a:r>
            <a:endParaRPr kumimoji="1" lang="ja-JP" altLang="en-US" dirty="0"/>
          </a:p>
        </p:txBody>
      </p:sp>
      <p:sp>
        <p:nvSpPr>
          <p:cNvPr id="316" name="図プレースホルダー 83"/>
          <p:cNvSpPr>
            <a:spLocks noGrp="1"/>
          </p:cNvSpPr>
          <p:nvPr>
            <p:ph type="pic" sz="quarter" idx="94" hasCustomPrompt="1"/>
          </p:nvPr>
        </p:nvSpPr>
        <p:spPr>
          <a:xfrm>
            <a:off x="3968660" y="7380286"/>
            <a:ext cx="1381125" cy="1563705"/>
          </a:xfrm>
          <a:custGeom>
            <a:avLst/>
            <a:gdLst>
              <a:gd name="connsiteX0" fmla="*/ 0 w 1381125"/>
              <a:gd name="connsiteY0" fmla="*/ 0 h 1181100"/>
              <a:gd name="connsiteX1" fmla="*/ 1381125 w 1381125"/>
              <a:gd name="connsiteY1" fmla="*/ 0 h 1181100"/>
              <a:gd name="connsiteX2" fmla="*/ 1381125 w 1381125"/>
              <a:gd name="connsiteY2" fmla="*/ 1181100 h 1181100"/>
              <a:gd name="connsiteX3" fmla="*/ 0 w 1381125"/>
              <a:gd name="connsiteY3" fmla="*/ 1181100 h 1181100"/>
            </a:gdLst>
            <a:ahLst/>
            <a:cxnLst>
              <a:cxn ang="0">
                <a:pos x="connsiteX0" y="connsiteY0"/>
              </a:cxn>
              <a:cxn ang="0">
                <a:pos x="connsiteX1" y="connsiteY1"/>
              </a:cxn>
              <a:cxn ang="0">
                <a:pos x="connsiteX2" y="connsiteY2"/>
              </a:cxn>
              <a:cxn ang="0">
                <a:pos x="connsiteX3" y="connsiteY3"/>
              </a:cxn>
            </a:cxnLst>
            <a:rect l="l" t="t" r="r" b="b"/>
            <a:pathLst>
              <a:path w="1381125" h="1181100">
                <a:moveTo>
                  <a:pt x="0" y="0"/>
                </a:moveTo>
                <a:lnTo>
                  <a:pt x="1381125" y="0"/>
                </a:lnTo>
                <a:lnTo>
                  <a:pt x="1381125" y="1181100"/>
                </a:lnTo>
                <a:lnTo>
                  <a:pt x="0" y="1181100"/>
                </a:lnTo>
                <a:close/>
              </a:path>
            </a:pathLst>
          </a:custGeom>
          <a:blipFill dpi="0" rotWithShape="1">
            <a:blip r:embed="rId2"/>
            <a:srcRect/>
            <a:tile tx="0" ty="0" sx="100000" sy="100000" flip="none" algn="ctr"/>
          </a:blipFill>
        </p:spPr>
        <p:txBody>
          <a:bodyPr wrap="square">
            <a:noAutofit/>
          </a:bodyPr>
          <a:lstStyle>
            <a:lvl1pPr marL="0" indent="0" algn="ctr">
              <a:buNone/>
              <a:defRPr sz="1100">
                <a:solidFill>
                  <a:srgbClr val="FF0000"/>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kumimoji="1" lang="ja-JP" altLang="en-US" dirty="0" smtClean="0"/>
              <a:t>写真を追加する</a:t>
            </a:r>
            <a:endParaRPr kumimoji="1" lang="ja-JP" altLang="en-US" dirty="0"/>
          </a:p>
        </p:txBody>
      </p:sp>
      <p:sp>
        <p:nvSpPr>
          <p:cNvPr id="326" name="テキスト プレースホルダー 325"/>
          <p:cNvSpPr>
            <a:spLocks noGrp="1"/>
          </p:cNvSpPr>
          <p:nvPr>
            <p:ph type="body" sz="quarter" idx="95" hasCustomPrompt="1"/>
          </p:nvPr>
        </p:nvSpPr>
        <p:spPr>
          <a:xfrm>
            <a:off x="4894708" y="152083"/>
            <a:ext cx="2294406" cy="361091"/>
          </a:xfrm>
        </p:spPr>
        <p:txBody>
          <a:bodyPr>
            <a:prstTxWarp prst="textWave1">
              <a:avLst/>
            </a:prstTxWarp>
            <a:noAutofit/>
          </a:bodyPr>
          <a:lstStyle>
            <a:lvl1pPr marL="0" indent="0">
              <a:buNone/>
              <a:defRPr sz="1600" b="1" u="sng" spc="300">
                <a:solidFill>
                  <a:schemeClr val="tx1"/>
                </a:solidFill>
                <a:effectLst/>
                <a:latin typeface="Times New Roman" panose="02020603050405020304" pitchFamily="18" charset="0"/>
                <a:cs typeface="Times New Roman" panose="02020603050405020304" pitchFamily="18" charset="0"/>
              </a:defRPr>
            </a:lvl1pPr>
          </a:lstStyle>
          <a:p>
            <a:pPr lvl="0"/>
            <a:r>
              <a:rPr kumimoji="1" lang="en-US" altLang="ja-JP" dirty="0" smtClean="0"/>
              <a:t>20XX.Spring</a:t>
            </a:r>
            <a:endParaRPr kumimoji="1" lang="ja-JP" altLang="en-US" dirty="0"/>
          </a:p>
        </p:txBody>
      </p:sp>
    </p:spTree>
    <p:extLst>
      <p:ext uri="{BB962C8B-B14F-4D97-AF65-F5344CB8AC3E}">
        <p14:creationId xmlns:p14="http://schemas.microsoft.com/office/powerpoint/2010/main" val="23483262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BD231F9C-C4F4-4260-990F-0A104FED5414}" type="datetimeFigureOut">
              <a:rPr kumimoji="1" lang="ja-JP" altLang="en-US" smtClean="0"/>
              <a:t>2020/6/18</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9C02757F-E6F7-4928-9538-927C18CE579F}" type="slidenum">
              <a:rPr kumimoji="1" lang="ja-JP" altLang="en-US" smtClean="0"/>
              <a:t>‹#›</a:t>
            </a:fld>
            <a:endParaRPr kumimoji="1" lang="ja-JP" altLang="en-US" dirty="0"/>
          </a:p>
        </p:txBody>
      </p:sp>
    </p:spTree>
    <p:extLst>
      <p:ext uri="{BB962C8B-B14F-4D97-AF65-F5344CB8AC3E}">
        <p14:creationId xmlns:p14="http://schemas.microsoft.com/office/powerpoint/2010/main" val="381748475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smtClean="0"/>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smtClean="0"/>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BD231F9C-C4F4-4260-990F-0A104FED5414}" type="datetimeFigureOut">
              <a:rPr kumimoji="1" lang="ja-JP" altLang="en-US" smtClean="0"/>
              <a:t>2020/6/18</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9C02757F-E6F7-4928-9538-927C18CE579F}" type="slidenum">
              <a:rPr kumimoji="1" lang="ja-JP" altLang="en-US" smtClean="0"/>
              <a:t>‹#›</a:t>
            </a:fld>
            <a:endParaRPr kumimoji="1" lang="ja-JP" altLang="en-US" dirty="0"/>
          </a:p>
        </p:txBody>
      </p:sp>
    </p:spTree>
    <p:extLst>
      <p:ext uri="{BB962C8B-B14F-4D97-AF65-F5344CB8AC3E}">
        <p14:creationId xmlns:p14="http://schemas.microsoft.com/office/powerpoint/2010/main" val="2259494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BD231F9C-C4F4-4260-990F-0A104FED5414}" type="datetimeFigureOut">
              <a:rPr kumimoji="1" lang="ja-JP" altLang="en-US" smtClean="0"/>
              <a:t>2020/6/18</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9C02757F-E6F7-4928-9538-927C18CE579F}" type="slidenum">
              <a:rPr kumimoji="1" lang="ja-JP" altLang="en-US" smtClean="0"/>
              <a:t>‹#›</a:t>
            </a:fld>
            <a:endParaRPr kumimoji="1" lang="ja-JP" altLang="en-US" dirty="0"/>
          </a:p>
        </p:txBody>
      </p:sp>
    </p:spTree>
    <p:extLst>
      <p:ext uri="{BB962C8B-B14F-4D97-AF65-F5344CB8AC3E}">
        <p14:creationId xmlns:p14="http://schemas.microsoft.com/office/powerpoint/2010/main" val="1942802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231F9C-C4F4-4260-990F-0A104FED5414}" type="datetimeFigureOut">
              <a:rPr kumimoji="1" lang="ja-JP" altLang="en-US" smtClean="0"/>
              <a:t>2020/6/18</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9C02757F-E6F7-4928-9538-927C18CE579F}" type="slidenum">
              <a:rPr kumimoji="1" lang="ja-JP" altLang="en-US" smtClean="0"/>
              <a:t>‹#›</a:t>
            </a:fld>
            <a:endParaRPr kumimoji="1" lang="ja-JP" altLang="en-US" dirty="0"/>
          </a:p>
        </p:txBody>
      </p:sp>
    </p:spTree>
    <p:extLst>
      <p:ext uri="{BB962C8B-B14F-4D97-AF65-F5344CB8AC3E}">
        <p14:creationId xmlns:p14="http://schemas.microsoft.com/office/powerpoint/2010/main" val="42672682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D231F9C-C4F4-4260-990F-0A104FED5414}" type="datetimeFigureOut">
              <a:rPr kumimoji="1" lang="ja-JP" altLang="en-US" smtClean="0"/>
              <a:t>2020/6/18</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9C02757F-E6F7-4928-9538-927C18CE579F}" type="slidenum">
              <a:rPr kumimoji="1" lang="ja-JP" altLang="en-US" smtClean="0"/>
              <a:t>‹#›</a:t>
            </a:fld>
            <a:endParaRPr kumimoji="1" lang="ja-JP" altLang="en-US" dirty="0"/>
          </a:p>
        </p:txBody>
      </p:sp>
    </p:spTree>
    <p:extLst>
      <p:ext uri="{BB962C8B-B14F-4D97-AF65-F5344CB8AC3E}">
        <p14:creationId xmlns:p14="http://schemas.microsoft.com/office/powerpoint/2010/main" val="3882577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dirty="0" smtClean="0"/>
              <a:t>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D231F9C-C4F4-4260-990F-0A104FED5414}" type="datetimeFigureOut">
              <a:rPr kumimoji="1" lang="ja-JP" altLang="en-US" smtClean="0"/>
              <a:t>2020/6/18</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9C02757F-E6F7-4928-9538-927C18CE579F}" type="slidenum">
              <a:rPr kumimoji="1" lang="ja-JP" altLang="en-US" smtClean="0"/>
              <a:t>‹#›</a:t>
            </a:fld>
            <a:endParaRPr kumimoji="1" lang="ja-JP" altLang="en-US" dirty="0"/>
          </a:p>
        </p:txBody>
      </p:sp>
    </p:spTree>
    <p:extLst>
      <p:ext uri="{BB962C8B-B14F-4D97-AF65-F5344CB8AC3E}">
        <p14:creationId xmlns:p14="http://schemas.microsoft.com/office/powerpoint/2010/main" val="2463745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D231F9C-C4F4-4260-990F-0A104FED5414}" type="datetimeFigureOut">
              <a:rPr kumimoji="1" lang="ja-JP" altLang="en-US" smtClean="0"/>
              <a:t>2020/6/18</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9C02757F-E6F7-4928-9538-927C18CE579F}" type="slidenum">
              <a:rPr kumimoji="1" lang="ja-JP" altLang="en-US" smtClean="0"/>
              <a:t>‹#›</a:t>
            </a:fld>
            <a:endParaRPr kumimoji="1" lang="ja-JP" altLang="en-US" dirty="0"/>
          </a:p>
        </p:txBody>
      </p:sp>
    </p:spTree>
    <p:extLst>
      <p:ext uri="{BB962C8B-B14F-4D97-AF65-F5344CB8AC3E}">
        <p14:creationId xmlns:p14="http://schemas.microsoft.com/office/powerpoint/2010/main" val="2823514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D231F9C-C4F4-4260-990F-0A104FED5414}" type="datetimeFigureOut">
              <a:rPr kumimoji="1" lang="ja-JP" altLang="en-US" smtClean="0"/>
              <a:t>2020/6/18</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9C02757F-E6F7-4928-9538-927C18CE579F}" type="slidenum">
              <a:rPr kumimoji="1" lang="ja-JP" altLang="en-US" smtClean="0"/>
              <a:t>‹#›</a:t>
            </a:fld>
            <a:endParaRPr kumimoji="1" lang="ja-JP" altLang="en-US" dirty="0"/>
          </a:p>
        </p:txBody>
      </p:sp>
    </p:spTree>
    <p:extLst>
      <p:ext uri="{BB962C8B-B14F-4D97-AF65-F5344CB8AC3E}">
        <p14:creationId xmlns:p14="http://schemas.microsoft.com/office/powerpoint/2010/main" val="4182510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BD231F9C-C4F4-4260-990F-0A104FED5414}" type="datetimeFigureOut">
              <a:rPr kumimoji="1" lang="ja-JP" altLang="en-US" smtClean="0"/>
              <a:t>2020/6/18</a:t>
            </a:fld>
            <a:endParaRPr kumimoji="1" lang="ja-JP" altLang="en-US" dirty="0"/>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9C02757F-E6F7-4928-9538-927C18CE579F}" type="slidenum">
              <a:rPr kumimoji="1" lang="ja-JP" altLang="en-US" smtClean="0"/>
              <a:t>‹#›</a:t>
            </a:fld>
            <a:endParaRPr kumimoji="1" lang="ja-JP" altLang="en-US" dirty="0"/>
          </a:p>
        </p:txBody>
      </p:sp>
    </p:spTree>
    <p:extLst>
      <p:ext uri="{BB962C8B-B14F-4D97-AF65-F5344CB8AC3E}">
        <p14:creationId xmlns:p14="http://schemas.microsoft.com/office/powerpoint/2010/main" val="2428031118"/>
      </p:ext>
    </p:extLst>
  </p:cSld>
  <p:clrMap bg1="lt1" tx1="dk1" bg2="lt2" tx2="dk2" accent1="accent1" accent2="accent2" accent3="accent3" accent4="accent4" accent5="accent5" accent6="accent6" hlink="hlink" folHlink="folHlink"/>
  <p:sldLayoutIdLst>
    <p:sldLayoutId id="2147483673"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Lst>
  <p:timing>
    <p:tnLst>
      <p:par>
        <p:cTn id="1" dur="indefinite" restart="never" nodeType="tmRoot"/>
      </p:par>
    </p:tnLst>
  </p:timing>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1.bp.blogspot.com/--Q6e-NMV0XE/U2sroEt8JvI/AAAAAAAAf1A/qOZWAiDHVH0/s800/osyaberi_woman.png" TargetMode="External"/><Relationship Id="rId1" Type="http://schemas.openxmlformats.org/officeDocument/2006/relationships/slideLayout" Target="../slideLayouts/slideLayout10.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 name="グループ化 36"/>
          <p:cNvGrpSpPr/>
          <p:nvPr/>
        </p:nvGrpSpPr>
        <p:grpSpPr>
          <a:xfrm>
            <a:off x="-1587" y="0"/>
            <a:ext cx="7559675" cy="10706099"/>
            <a:chOff x="-1587" y="0"/>
            <a:chExt cx="7559675" cy="10706100"/>
          </a:xfrm>
        </p:grpSpPr>
        <p:sp>
          <p:nvSpPr>
            <p:cNvPr id="38" name="Rectangle 5"/>
            <p:cNvSpPr>
              <a:spLocks noChangeArrowheads="1"/>
            </p:cNvSpPr>
            <p:nvPr/>
          </p:nvSpPr>
          <p:spPr bwMode="auto">
            <a:xfrm>
              <a:off x="-1587" y="0"/>
              <a:ext cx="7559675" cy="10693400"/>
            </a:xfrm>
            <a:prstGeom prst="rect">
              <a:avLst/>
            </a:prstGeom>
            <a:solidFill>
              <a:srgbClr val="D7ECC4"/>
            </a:solidFill>
            <a:ln>
              <a:noFill/>
            </a:ln>
            <a:extLst/>
          </p:spPr>
          <p:txBody>
            <a:bodyPr vert="horz" wrap="square" lIns="91440" tIns="45720" rIns="91440" bIns="45720" numCol="1" anchor="t" anchorCtr="0" compatLnSpc="1">
              <a:prstTxWarp prst="textNoShape">
                <a:avLst/>
              </a:prstTxWarp>
            </a:bodyPr>
            <a:lstStyle/>
            <a:p>
              <a:endParaRPr lang="ja-JP" altLang="en-US" dirty="0"/>
            </a:p>
          </p:txBody>
        </p:sp>
        <p:grpSp>
          <p:nvGrpSpPr>
            <p:cNvPr id="39" name="グループ化 38"/>
            <p:cNvGrpSpPr/>
            <p:nvPr userDrawn="1"/>
          </p:nvGrpSpPr>
          <p:grpSpPr>
            <a:xfrm>
              <a:off x="261938" y="12700"/>
              <a:ext cx="7004050" cy="10693400"/>
              <a:chOff x="261938" y="12700"/>
              <a:chExt cx="7004050" cy="10693400"/>
            </a:xfrm>
            <a:solidFill>
              <a:srgbClr val="E5F3D9"/>
            </a:solidFill>
          </p:grpSpPr>
          <p:sp>
            <p:nvSpPr>
              <p:cNvPr id="40" name="Rectangle 6"/>
              <p:cNvSpPr>
                <a:spLocks noChangeArrowheads="1"/>
              </p:cNvSpPr>
              <p:nvPr/>
            </p:nvSpPr>
            <p:spPr bwMode="auto">
              <a:xfrm>
                <a:off x="261938" y="12700"/>
                <a:ext cx="247650" cy="106934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41" name="Rectangle 7"/>
              <p:cNvSpPr>
                <a:spLocks noChangeArrowheads="1"/>
              </p:cNvSpPr>
              <p:nvPr/>
            </p:nvSpPr>
            <p:spPr bwMode="auto">
              <a:xfrm>
                <a:off x="823913" y="12700"/>
                <a:ext cx="247650" cy="106934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42" name="Rectangle 8"/>
              <p:cNvSpPr>
                <a:spLocks noChangeArrowheads="1"/>
              </p:cNvSpPr>
              <p:nvPr/>
            </p:nvSpPr>
            <p:spPr bwMode="auto">
              <a:xfrm>
                <a:off x="1385888" y="12700"/>
                <a:ext cx="247650" cy="106934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43" name="Rectangle 9"/>
              <p:cNvSpPr>
                <a:spLocks noChangeArrowheads="1"/>
              </p:cNvSpPr>
              <p:nvPr/>
            </p:nvSpPr>
            <p:spPr bwMode="auto">
              <a:xfrm>
                <a:off x="1951038" y="12700"/>
                <a:ext cx="247650" cy="106934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44" name="Rectangle 10"/>
              <p:cNvSpPr>
                <a:spLocks noChangeArrowheads="1"/>
              </p:cNvSpPr>
              <p:nvPr/>
            </p:nvSpPr>
            <p:spPr bwMode="auto">
              <a:xfrm>
                <a:off x="2513013" y="12700"/>
                <a:ext cx="247650" cy="106934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45" name="Rectangle 11"/>
              <p:cNvSpPr>
                <a:spLocks noChangeArrowheads="1"/>
              </p:cNvSpPr>
              <p:nvPr/>
            </p:nvSpPr>
            <p:spPr bwMode="auto">
              <a:xfrm>
                <a:off x="3074988" y="12700"/>
                <a:ext cx="250825" cy="106934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46" name="Rectangle 12"/>
              <p:cNvSpPr>
                <a:spLocks noChangeArrowheads="1"/>
              </p:cNvSpPr>
              <p:nvPr/>
            </p:nvSpPr>
            <p:spPr bwMode="auto">
              <a:xfrm>
                <a:off x="3640138" y="12700"/>
                <a:ext cx="247650" cy="106934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47" name="Rectangle 13"/>
              <p:cNvSpPr>
                <a:spLocks noChangeArrowheads="1"/>
              </p:cNvSpPr>
              <p:nvPr/>
            </p:nvSpPr>
            <p:spPr bwMode="auto">
              <a:xfrm>
                <a:off x="4202113" y="12700"/>
                <a:ext cx="247650" cy="106934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48" name="Rectangle 14"/>
              <p:cNvSpPr>
                <a:spLocks noChangeArrowheads="1"/>
              </p:cNvSpPr>
              <p:nvPr/>
            </p:nvSpPr>
            <p:spPr bwMode="auto">
              <a:xfrm>
                <a:off x="4767263" y="12700"/>
                <a:ext cx="247650" cy="106934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49" name="Rectangle 15"/>
              <p:cNvSpPr>
                <a:spLocks noChangeArrowheads="1"/>
              </p:cNvSpPr>
              <p:nvPr/>
            </p:nvSpPr>
            <p:spPr bwMode="auto">
              <a:xfrm>
                <a:off x="5329238" y="12700"/>
                <a:ext cx="247650" cy="106934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50" name="Rectangle 16"/>
              <p:cNvSpPr>
                <a:spLocks noChangeArrowheads="1"/>
              </p:cNvSpPr>
              <p:nvPr/>
            </p:nvSpPr>
            <p:spPr bwMode="auto">
              <a:xfrm>
                <a:off x="5891213" y="12700"/>
                <a:ext cx="247650" cy="106934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51" name="Rectangle 17"/>
              <p:cNvSpPr>
                <a:spLocks noChangeArrowheads="1"/>
              </p:cNvSpPr>
              <p:nvPr/>
            </p:nvSpPr>
            <p:spPr bwMode="auto">
              <a:xfrm>
                <a:off x="6456363" y="12700"/>
                <a:ext cx="247650" cy="106934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52" name="Rectangle 18"/>
              <p:cNvSpPr>
                <a:spLocks noChangeArrowheads="1"/>
              </p:cNvSpPr>
              <p:nvPr/>
            </p:nvSpPr>
            <p:spPr bwMode="auto">
              <a:xfrm>
                <a:off x="7018338" y="12700"/>
                <a:ext cx="247650" cy="106934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dirty="0"/>
              </a:p>
            </p:txBody>
          </p:sp>
        </p:grpSp>
      </p:grpSp>
      <p:sp>
        <p:nvSpPr>
          <p:cNvPr id="87" name="Freeform 5"/>
          <p:cNvSpPr>
            <a:spLocks/>
          </p:cNvSpPr>
          <p:nvPr/>
        </p:nvSpPr>
        <p:spPr bwMode="auto">
          <a:xfrm>
            <a:off x="0" y="-4763"/>
            <a:ext cx="7559675" cy="1841900"/>
          </a:xfrm>
          <a:custGeom>
            <a:avLst/>
            <a:gdLst>
              <a:gd name="T0" fmla="*/ 4762 w 4762"/>
              <a:gd name="T1" fmla="*/ 1114 h 1138"/>
              <a:gd name="T2" fmla="*/ 4704 w 4762"/>
              <a:gd name="T3" fmla="*/ 1134 h 1138"/>
              <a:gd name="T4" fmla="*/ 4530 w 4762"/>
              <a:gd name="T5" fmla="*/ 1136 h 1138"/>
              <a:gd name="T6" fmla="*/ 4448 w 4762"/>
              <a:gd name="T7" fmla="*/ 1122 h 1138"/>
              <a:gd name="T8" fmla="*/ 4394 w 4762"/>
              <a:gd name="T9" fmla="*/ 1120 h 1138"/>
              <a:gd name="T10" fmla="*/ 4316 w 4762"/>
              <a:gd name="T11" fmla="*/ 1136 h 1138"/>
              <a:gd name="T12" fmla="*/ 4240 w 4762"/>
              <a:gd name="T13" fmla="*/ 1132 h 1138"/>
              <a:gd name="T14" fmla="*/ 4146 w 4762"/>
              <a:gd name="T15" fmla="*/ 1128 h 1138"/>
              <a:gd name="T16" fmla="*/ 4064 w 4762"/>
              <a:gd name="T17" fmla="*/ 1124 h 1138"/>
              <a:gd name="T18" fmla="*/ 3948 w 4762"/>
              <a:gd name="T19" fmla="*/ 1136 h 1138"/>
              <a:gd name="T20" fmla="*/ 3832 w 4762"/>
              <a:gd name="T21" fmla="*/ 1138 h 1138"/>
              <a:gd name="T22" fmla="*/ 3752 w 4762"/>
              <a:gd name="T23" fmla="*/ 1122 h 1138"/>
              <a:gd name="T24" fmla="*/ 3698 w 4762"/>
              <a:gd name="T25" fmla="*/ 1118 h 1138"/>
              <a:gd name="T26" fmla="*/ 3620 w 4762"/>
              <a:gd name="T27" fmla="*/ 1134 h 1138"/>
              <a:gd name="T28" fmla="*/ 3542 w 4762"/>
              <a:gd name="T29" fmla="*/ 1132 h 1138"/>
              <a:gd name="T30" fmla="*/ 3450 w 4762"/>
              <a:gd name="T31" fmla="*/ 1128 h 1138"/>
              <a:gd name="T32" fmla="*/ 3368 w 4762"/>
              <a:gd name="T33" fmla="*/ 1122 h 1138"/>
              <a:gd name="T34" fmla="*/ 3252 w 4762"/>
              <a:gd name="T35" fmla="*/ 1116 h 1138"/>
              <a:gd name="T36" fmla="*/ 3170 w 4762"/>
              <a:gd name="T37" fmla="*/ 1120 h 1138"/>
              <a:gd name="T38" fmla="*/ 3078 w 4762"/>
              <a:gd name="T39" fmla="*/ 1126 h 1138"/>
              <a:gd name="T40" fmla="*/ 2986 w 4762"/>
              <a:gd name="T41" fmla="*/ 1130 h 1138"/>
              <a:gd name="T42" fmla="*/ 2904 w 4762"/>
              <a:gd name="T43" fmla="*/ 1138 h 1138"/>
              <a:gd name="T44" fmla="*/ 2846 w 4762"/>
              <a:gd name="T45" fmla="*/ 1124 h 1138"/>
              <a:gd name="T46" fmla="*/ 2788 w 4762"/>
              <a:gd name="T47" fmla="*/ 1110 h 1138"/>
              <a:gd name="T48" fmla="*/ 2706 w 4762"/>
              <a:gd name="T49" fmla="*/ 1116 h 1138"/>
              <a:gd name="T50" fmla="*/ 2556 w 4762"/>
              <a:gd name="T51" fmla="*/ 1118 h 1138"/>
              <a:gd name="T52" fmla="*/ 2474 w 4762"/>
              <a:gd name="T53" fmla="*/ 1136 h 1138"/>
              <a:gd name="T54" fmla="*/ 2404 w 4762"/>
              <a:gd name="T55" fmla="*/ 1138 h 1138"/>
              <a:gd name="T56" fmla="*/ 2324 w 4762"/>
              <a:gd name="T57" fmla="*/ 1132 h 1138"/>
              <a:gd name="T58" fmla="*/ 2208 w 4762"/>
              <a:gd name="T59" fmla="*/ 1126 h 1138"/>
              <a:gd name="T60" fmla="*/ 2126 w 4762"/>
              <a:gd name="T61" fmla="*/ 1118 h 1138"/>
              <a:gd name="T62" fmla="*/ 2034 w 4762"/>
              <a:gd name="T63" fmla="*/ 1118 h 1138"/>
              <a:gd name="T64" fmla="*/ 1916 w 4762"/>
              <a:gd name="T65" fmla="*/ 1120 h 1138"/>
              <a:gd name="T66" fmla="*/ 1742 w 4762"/>
              <a:gd name="T67" fmla="*/ 1116 h 1138"/>
              <a:gd name="T68" fmla="*/ 1592 w 4762"/>
              <a:gd name="T69" fmla="*/ 1118 h 1138"/>
              <a:gd name="T70" fmla="*/ 1510 w 4762"/>
              <a:gd name="T71" fmla="*/ 1128 h 1138"/>
              <a:gd name="T72" fmla="*/ 1394 w 4762"/>
              <a:gd name="T73" fmla="*/ 1136 h 1138"/>
              <a:gd name="T74" fmla="*/ 1336 w 4762"/>
              <a:gd name="T75" fmla="*/ 1128 h 1138"/>
              <a:gd name="T76" fmla="*/ 1278 w 4762"/>
              <a:gd name="T77" fmla="*/ 1120 h 1138"/>
              <a:gd name="T78" fmla="*/ 1162 w 4762"/>
              <a:gd name="T79" fmla="*/ 1114 h 1138"/>
              <a:gd name="T80" fmla="*/ 1046 w 4762"/>
              <a:gd name="T81" fmla="*/ 1116 h 1138"/>
              <a:gd name="T82" fmla="*/ 988 w 4762"/>
              <a:gd name="T83" fmla="*/ 1126 h 1138"/>
              <a:gd name="T84" fmla="*/ 930 w 4762"/>
              <a:gd name="T85" fmla="*/ 1138 h 1138"/>
              <a:gd name="T86" fmla="*/ 884 w 4762"/>
              <a:gd name="T87" fmla="*/ 1130 h 1138"/>
              <a:gd name="T88" fmla="*/ 834 w 4762"/>
              <a:gd name="T89" fmla="*/ 1114 h 1138"/>
              <a:gd name="T90" fmla="*/ 780 w 4762"/>
              <a:gd name="T91" fmla="*/ 1114 h 1138"/>
              <a:gd name="T92" fmla="*/ 698 w 4762"/>
              <a:gd name="T93" fmla="*/ 1130 h 1138"/>
              <a:gd name="T94" fmla="*/ 640 w 4762"/>
              <a:gd name="T95" fmla="*/ 1120 h 1138"/>
              <a:gd name="T96" fmla="*/ 582 w 4762"/>
              <a:gd name="T97" fmla="*/ 1112 h 1138"/>
              <a:gd name="T98" fmla="*/ 500 w 4762"/>
              <a:gd name="T99" fmla="*/ 1126 h 1138"/>
              <a:gd name="T100" fmla="*/ 430 w 4762"/>
              <a:gd name="T101" fmla="*/ 1128 h 1138"/>
              <a:gd name="T102" fmla="*/ 350 w 4762"/>
              <a:gd name="T103" fmla="*/ 1126 h 1138"/>
              <a:gd name="T104" fmla="*/ 234 w 4762"/>
              <a:gd name="T105" fmla="*/ 1136 h 1138"/>
              <a:gd name="T106" fmla="*/ 176 w 4762"/>
              <a:gd name="T107" fmla="*/ 1130 h 1138"/>
              <a:gd name="T108" fmla="*/ 118 w 4762"/>
              <a:gd name="T109" fmla="*/ 1122 h 1138"/>
              <a:gd name="T110" fmla="*/ 0 w 4762"/>
              <a:gd name="T111" fmla="*/ 1128 h 1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762" h="1138">
                <a:moveTo>
                  <a:pt x="0" y="1112"/>
                </a:moveTo>
                <a:lnTo>
                  <a:pt x="0" y="0"/>
                </a:lnTo>
                <a:lnTo>
                  <a:pt x="4762" y="0"/>
                </a:lnTo>
                <a:lnTo>
                  <a:pt x="4762" y="1114"/>
                </a:lnTo>
                <a:lnTo>
                  <a:pt x="4762" y="1128"/>
                </a:lnTo>
                <a:lnTo>
                  <a:pt x="4762" y="1134"/>
                </a:lnTo>
                <a:lnTo>
                  <a:pt x="4762" y="1134"/>
                </a:lnTo>
                <a:lnTo>
                  <a:pt x="4704" y="1134"/>
                </a:lnTo>
                <a:lnTo>
                  <a:pt x="4646" y="1136"/>
                </a:lnTo>
                <a:lnTo>
                  <a:pt x="4646" y="1136"/>
                </a:lnTo>
                <a:lnTo>
                  <a:pt x="4530" y="1136"/>
                </a:lnTo>
                <a:lnTo>
                  <a:pt x="4530" y="1136"/>
                </a:lnTo>
                <a:lnTo>
                  <a:pt x="4510" y="1134"/>
                </a:lnTo>
                <a:lnTo>
                  <a:pt x="4494" y="1132"/>
                </a:lnTo>
                <a:lnTo>
                  <a:pt x="4472" y="1128"/>
                </a:lnTo>
                <a:lnTo>
                  <a:pt x="4448" y="1122"/>
                </a:lnTo>
                <a:lnTo>
                  <a:pt x="4432" y="1120"/>
                </a:lnTo>
                <a:lnTo>
                  <a:pt x="4414" y="1118"/>
                </a:lnTo>
                <a:lnTo>
                  <a:pt x="4414" y="1118"/>
                </a:lnTo>
                <a:lnTo>
                  <a:pt x="4394" y="1120"/>
                </a:lnTo>
                <a:lnTo>
                  <a:pt x="4378" y="1122"/>
                </a:lnTo>
                <a:lnTo>
                  <a:pt x="4356" y="1128"/>
                </a:lnTo>
                <a:lnTo>
                  <a:pt x="4332" y="1134"/>
                </a:lnTo>
                <a:lnTo>
                  <a:pt x="4316" y="1136"/>
                </a:lnTo>
                <a:lnTo>
                  <a:pt x="4298" y="1136"/>
                </a:lnTo>
                <a:lnTo>
                  <a:pt x="4298" y="1136"/>
                </a:lnTo>
                <a:lnTo>
                  <a:pt x="4262" y="1136"/>
                </a:lnTo>
                <a:lnTo>
                  <a:pt x="4240" y="1132"/>
                </a:lnTo>
                <a:lnTo>
                  <a:pt x="4216" y="1130"/>
                </a:lnTo>
                <a:lnTo>
                  <a:pt x="4182" y="1128"/>
                </a:lnTo>
                <a:lnTo>
                  <a:pt x="4182" y="1128"/>
                </a:lnTo>
                <a:lnTo>
                  <a:pt x="4146" y="1128"/>
                </a:lnTo>
                <a:lnTo>
                  <a:pt x="4122" y="1126"/>
                </a:lnTo>
                <a:lnTo>
                  <a:pt x="4100" y="1126"/>
                </a:lnTo>
                <a:lnTo>
                  <a:pt x="4064" y="1124"/>
                </a:lnTo>
                <a:lnTo>
                  <a:pt x="4064" y="1124"/>
                </a:lnTo>
                <a:lnTo>
                  <a:pt x="4030" y="1126"/>
                </a:lnTo>
                <a:lnTo>
                  <a:pt x="4006" y="1130"/>
                </a:lnTo>
                <a:lnTo>
                  <a:pt x="3984" y="1134"/>
                </a:lnTo>
                <a:lnTo>
                  <a:pt x="3948" y="1136"/>
                </a:lnTo>
                <a:lnTo>
                  <a:pt x="3948" y="1136"/>
                </a:lnTo>
                <a:lnTo>
                  <a:pt x="3890" y="1138"/>
                </a:lnTo>
                <a:lnTo>
                  <a:pt x="3832" y="1138"/>
                </a:lnTo>
                <a:lnTo>
                  <a:pt x="3832" y="1138"/>
                </a:lnTo>
                <a:lnTo>
                  <a:pt x="3814" y="1138"/>
                </a:lnTo>
                <a:lnTo>
                  <a:pt x="3798" y="1136"/>
                </a:lnTo>
                <a:lnTo>
                  <a:pt x="3774" y="1128"/>
                </a:lnTo>
                <a:lnTo>
                  <a:pt x="3752" y="1122"/>
                </a:lnTo>
                <a:lnTo>
                  <a:pt x="3736" y="1120"/>
                </a:lnTo>
                <a:lnTo>
                  <a:pt x="3716" y="1118"/>
                </a:lnTo>
                <a:lnTo>
                  <a:pt x="3716" y="1118"/>
                </a:lnTo>
                <a:lnTo>
                  <a:pt x="3698" y="1118"/>
                </a:lnTo>
                <a:lnTo>
                  <a:pt x="3682" y="1120"/>
                </a:lnTo>
                <a:lnTo>
                  <a:pt x="3658" y="1126"/>
                </a:lnTo>
                <a:lnTo>
                  <a:pt x="3636" y="1132"/>
                </a:lnTo>
                <a:lnTo>
                  <a:pt x="3620" y="1134"/>
                </a:lnTo>
                <a:lnTo>
                  <a:pt x="3600" y="1134"/>
                </a:lnTo>
                <a:lnTo>
                  <a:pt x="3600" y="1134"/>
                </a:lnTo>
                <a:lnTo>
                  <a:pt x="3566" y="1134"/>
                </a:lnTo>
                <a:lnTo>
                  <a:pt x="3542" y="1132"/>
                </a:lnTo>
                <a:lnTo>
                  <a:pt x="3518" y="1130"/>
                </a:lnTo>
                <a:lnTo>
                  <a:pt x="3484" y="1128"/>
                </a:lnTo>
                <a:lnTo>
                  <a:pt x="3484" y="1128"/>
                </a:lnTo>
                <a:lnTo>
                  <a:pt x="3450" y="1128"/>
                </a:lnTo>
                <a:lnTo>
                  <a:pt x="3426" y="1124"/>
                </a:lnTo>
                <a:lnTo>
                  <a:pt x="3402" y="1122"/>
                </a:lnTo>
                <a:lnTo>
                  <a:pt x="3368" y="1122"/>
                </a:lnTo>
                <a:lnTo>
                  <a:pt x="3368" y="1122"/>
                </a:lnTo>
                <a:lnTo>
                  <a:pt x="3334" y="1120"/>
                </a:lnTo>
                <a:lnTo>
                  <a:pt x="3310" y="1118"/>
                </a:lnTo>
                <a:lnTo>
                  <a:pt x="3286" y="1116"/>
                </a:lnTo>
                <a:lnTo>
                  <a:pt x="3252" y="1116"/>
                </a:lnTo>
                <a:lnTo>
                  <a:pt x="3252" y="1116"/>
                </a:lnTo>
                <a:lnTo>
                  <a:pt x="3218" y="1116"/>
                </a:lnTo>
                <a:lnTo>
                  <a:pt x="3194" y="1118"/>
                </a:lnTo>
                <a:lnTo>
                  <a:pt x="3170" y="1120"/>
                </a:lnTo>
                <a:lnTo>
                  <a:pt x="3136" y="1122"/>
                </a:lnTo>
                <a:lnTo>
                  <a:pt x="3136" y="1122"/>
                </a:lnTo>
                <a:lnTo>
                  <a:pt x="3102" y="1122"/>
                </a:lnTo>
                <a:lnTo>
                  <a:pt x="3078" y="1126"/>
                </a:lnTo>
                <a:lnTo>
                  <a:pt x="3054" y="1128"/>
                </a:lnTo>
                <a:lnTo>
                  <a:pt x="3020" y="1130"/>
                </a:lnTo>
                <a:lnTo>
                  <a:pt x="3020" y="1130"/>
                </a:lnTo>
                <a:lnTo>
                  <a:pt x="2986" y="1130"/>
                </a:lnTo>
                <a:lnTo>
                  <a:pt x="2962" y="1134"/>
                </a:lnTo>
                <a:lnTo>
                  <a:pt x="2938" y="1138"/>
                </a:lnTo>
                <a:lnTo>
                  <a:pt x="2904" y="1138"/>
                </a:lnTo>
                <a:lnTo>
                  <a:pt x="2904" y="1138"/>
                </a:lnTo>
                <a:lnTo>
                  <a:pt x="2884" y="1138"/>
                </a:lnTo>
                <a:lnTo>
                  <a:pt x="2870" y="1134"/>
                </a:lnTo>
                <a:lnTo>
                  <a:pt x="2856" y="1130"/>
                </a:lnTo>
                <a:lnTo>
                  <a:pt x="2846" y="1124"/>
                </a:lnTo>
                <a:lnTo>
                  <a:pt x="2834" y="1120"/>
                </a:lnTo>
                <a:lnTo>
                  <a:pt x="2822" y="1116"/>
                </a:lnTo>
                <a:lnTo>
                  <a:pt x="2808" y="1112"/>
                </a:lnTo>
                <a:lnTo>
                  <a:pt x="2788" y="1110"/>
                </a:lnTo>
                <a:lnTo>
                  <a:pt x="2788" y="1110"/>
                </a:lnTo>
                <a:lnTo>
                  <a:pt x="2754" y="1112"/>
                </a:lnTo>
                <a:lnTo>
                  <a:pt x="2730" y="1114"/>
                </a:lnTo>
                <a:lnTo>
                  <a:pt x="2706" y="1116"/>
                </a:lnTo>
                <a:lnTo>
                  <a:pt x="2672" y="1118"/>
                </a:lnTo>
                <a:lnTo>
                  <a:pt x="2672" y="1118"/>
                </a:lnTo>
                <a:lnTo>
                  <a:pt x="2556" y="1118"/>
                </a:lnTo>
                <a:lnTo>
                  <a:pt x="2556" y="1118"/>
                </a:lnTo>
                <a:lnTo>
                  <a:pt x="2536" y="1118"/>
                </a:lnTo>
                <a:lnTo>
                  <a:pt x="2522" y="1120"/>
                </a:lnTo>
                <a:lnTo>
                  <a:pt x="2498" y="1128"/>
                </a:lnTo>
                <a:lnTo>
                  <a:pt x="2474" y="1136"/>
                </a:lnTo>
                <a:lnTo>
                  <a:pt x="2458" y="1138"/>
                </a:lnTo>
                <a:lnTo>
                  <a:pt x="2440" y="1138"/>
                </a:lnTo>
                <a:lnTo>
                  <a:pt x="2440" y="1138"/>
                </a:lnTo>
                <a:lnTo>
                  <a:pt x="2404" y="1138"/>
                </a:lnTo>
                <a:lnTo>
                  <a:pt x="2382" y="1136"/>
                </a:lnTo>
                <a:lnTo>
                  <a:pt x="2358" y="1134"/>
                </a:lnTo>
                <a:lnTo>
                  <a:pt x="2324" y="1132"/>
                </a:lnTo>
                <a:lnTo>
                  <a:pt x="2324" y="1132"/>
                </a:lnTo>
                <a:lnTo>
                  <a:pt x="2288" y="1132"/>
                </a:lnTo>
                <a:lnTo>
                  <a:pt x="2266" y="1130"/>
                </a:lnTo>
                <a:lnTo>
                  <a:pt x="2242" y="1128"/>
                </a:lnTo>
                <a:lnTo>
                  <a:pt x="2208" y="1126"/>
                </a:lnTo>
                <a:lnTo>
                  <a:pt x="2208" y="1126"/>
                </a:lnTo>
                <a:lnTo>
                  <a:pt x="2172" y="1126"/>
                </a:lnTo>
                <a:lnTo>
                  <a:pt x="2150" y="1122"/>
                </a:lnTo>
                <a:lnTo>
                  <a:pt x="2126" y="1118"/>
                </a:lnTo>
                <a:lnTo>
                  <a:pt x="2092" y="1116"/>
                </a:lnTo>
                <a:lnTo>
                  <a:pt x="2092" y="1116"/>
                </a:lnTo>
                <a:lnTo>
                  <a:pt x="2056" y="1118"/>
                </a:lnTo>
                <a:lnTo>
                  <a:pt x="2034" y="1118"/>
                </a:lnTo>
                <a:lnTo>
                  <a:pt x="2010" y="1120"/>
                </a:lnTo>
                <a:lnTo>
                  <a:pt x="1976" y="1120"/>
                </a:lnTo>
                <a:lnTo>
                  <a:pt x="1976" y="1120"/>
                </a:lnTo>
                <a:lnTo>
                  <a:pt x="1916" y="1120"/>
                </a:lnTo>
                <a:lnTo>
                  <a:pt x="1858" y="1118"/>
                </a:lnTo>
                <a:lnTo>
                  <a:pt x="1858" y="1118"/>
                </a:lnTo>
                <a:lnTo>
                  <a:pt x="1800" y="1116"/>
                </a:lnTo>
                <a:lnTo>
                  <a:pt x="1742" y="1116"/>
                </a:lnTo>
                <a:lnTo>
                  <a:pt x="1742" y="1116"/>
                </a:lnTo>
                <a:lnTo>
                  <a:pt x="1626" y="1116"/>
                </a:lnTo>
                <a:lnTo>
                  <a:pt x="1626" y="1116"/>
                </a:lnTo>
                <a:lnTo>
                  <a:pt x="1592" y="1118"/>
                </a:lnTo>
                <a:lnTo>
                  <a:pt x="1568" y="1122"/>
                </a:lnTo>
                <a:lnTo>
                  <a:pt x="1546" y="1126"/>
                </a:lnTo>
                <a:lnTo>
                  <a:pt x="1510" y="1128"/>
                </a:lnTo>
                <a:lnTo>
                  <a:pt x="1510" y="1128"/>
                </a:lnTo>
                <a:lnTo>
                  <a:pt x="1476" y="1130"/>
                </a:lnTo>
                <a:lnTo>
                  <a:pt x="1452" y="1132"/>
                </a:lnTo>
                <a:lnTo>
                  <a:pt x="1428" y="1136"/>
                </a:lnTo>
                <a:lnTo>
                  <a:pt x="1394" y="1136"/>
                </a:lnTo>
                <a:lnTo>
                  <a:pt x="1394" y="1136"/>
                </a:lnTo>
                <a:lnTo>
                  <a:pt x="1376" y="1136"/>
                </a:lnTo>
                <a:lnTo>
                  <a:pt x="1360" y="1134"/>
                </a:lnTo>
                <a:lnTo>
                  <a:pt x="1336" y="1128"/>
                </a:lnTo>
                <a:lnTo>
                  <a:pt x="1312" y="1122"/>
                </a:lnTo>
                <a:lnTo>
                  <a:pt x="1298" y="1120"/>
                </a:lnTo>
                <a:lnTo>
                  <a:pt x="1278" y="1120"/>
                </a:lnTo>
                <a:lnTo>
                  <a:pt x="1278" y="1120"/>
                </a:lnTo>
                <a:lnTo>
                  <a:pt x="1244" y="1118"/>
                </a:lnTo>
                <a:lnTo>
                  <a:pt x="1220" y="1116"/>
                </a:lnTo>
                <a:lnTo>
                  <a:pt x="1196" y="1114"/>
                </a:lnTo>
                <a:lnTo>
                  <a:pt x="1162" y="1114"/>
                </a:lnTo>
                <a:lnTo>
                  <a:pt x="1162" y="1114"/>
                </a:lnTo>
                <a:lnTo>
                  <a:pt x="1104" y="1114"/>
                </a:lnTo>
                <a:lnTo>
                  <a:pt x="1046" y="1116"/>
                </a:lnTo>
                <a:lnTo>
                  <a:pt x="1046" y="1116"/>
                </a:lnTo>
                <a:lnTo>
                  <a:pt x="1026" y="1116"/>
                </a:lnTo>
                <a:lnTo>
                  <a:pt x="1012" y="1118"/>
                </a:lnTo>
                <a:lnTo>
                  <a:pt x="1000" y="1122"/>
                </a:lnTo>
                <a:lnTo>
                  <a:pt x="988" y="1126"/>
                </a:lnTo>
                <a:lnTo>
                  <a:pt x="976" y="1130"/>
                </a:lnTo>
                <a:lnTo>
                  <a:pt x="964" y="1134"/>
                </a:lnTo>
                <a:lnTo>
                  <a:pt x="950" y="1136"/>
                </a:lnTo>
                <a:lnTo>
                  <a:pt x="930" y="1138"/>
                </a:lnTo>
                <a:lnTo>
                  <a:pt x="930" y="1138"/>
                </a:lnTo>
                <a:lnTo>
                  <a:pt x="910" y="1136"/>
                </a:lnTo>
                <a:lnTo>
                  <a:pt x="896" y="1134"/>
                </a:lnTo>
                <a:lnTo>
                  <a:pt x="884" y="1130"/>
                </a:lnTo>
                <a:lnTo>
                  <a:pt x="872" y="1126"/>
                </a:lnTo>
                <a:lnTo>
                  <a:pt x="860" y="1120"/>
                </a:lnTo>
                <a:lnTo>
                  <a:pt x="848" y="1116"/>
                </a:lnTo>
                <a:lnTo>
                  <a:pt x="834" y="1114"/>
                </a:lnTo>
                <a:lnTo>
                  <a:pt x="814" y="1112"/>
                </a:lnTo>
                <a:lnTo>
                  <a:pt x="814" y="1112"/>
                </a:lnTo>
                <a:lnTo>
                  <a:pt x="794" y="1112"/>
                </a:lnTo>
                <a:lnTo>
                  <a:pt x="780" y="1114"/>
                </a:lnTo>
                <a:lnTo>
                  <a:pt x="756" y="1120"/>
                </a:lnTo>
                <a:lnTo>
                  <a:pt x="732" y="1128"/>
                </a:lnTo>
                <a:lnTo>
                  <a:pt x="718" y="1130"/>
                </a:lnTo>
                <a:lnTo>
                  <a:pt x="698" y="1130"/>
                </a:lnTo>
                <a:lnTo>
                  <a:pt x="698" y="1130"/>
                </a:lnTo>
                <a:lnTo>
                  <a:pt x="678" y="1130"/>
                </a:lnTo>
                <a:lnTo>
                  <a:pt x="664" y="1126"/>
                </a:lnTo>
                <a:lnTo>
                  <a:pt x="640" y="1120"/>
                </a:lnTo>
                <a:lnTo>
                  <a:pt x="616" y="1114"/>
                </a:lnTo>
                <a:lnTo>
                  <a:pt x="600" y="1112"/>
                </a:lnTo>
                <a:lnTo>
                  <a:pt x="582" y="1112"/>
                </a:lnTo>
                <a:lnTo>
                  <a:pt x="582" y="1112"/>
                </a:lnTo>
                <a:lnTo>
                  <a:pt x="562" y="1112"/>
                </a:lnTo>
                <a:lnTo>
                  <a:pt x="548" y="1114"/>
                </a:lnTo>
                <a:lnTo>
                  <a:pt x="524" y="1120"/>
                </a:lnTo>
                <a:lnTo>
                  <a:pt x="500" y="1126"/>
                </a:lnTo>
                <a:lnTo>
                  <a:pt x="484" y="1128"/>
                </a:lnTo>
                <a:lnTo>
                  <a:pt x="466" y="1130"/>
                </a:lnTo>
                <a:lnTo>
                  <a:pt x="466" y="1130"/>
                </a:lnTo>
                <a:lnTo>
                  <a:pt x="430" y="1128"/>
                </a:lnTo>
                <a:lnTo>
                  <a:pt x="408" y="1128"/>
                </a:lnTo>
                <a:lnTo>
                  <a:pt x="384" y="1126"/>
                </a:lnTo>
                <a:lnTo>
                  <a:pt x="350" y="1126"/>
                </a:lnTo>
                <a:lnTo>
                  <a:pt x="350" y="1126"/>
                </a:lnTo>
                <a:lnTo>
                  <a:pt x="314" y="1126"/>
                </a:lnTo>
                <a:lnTo>
                  <a:pt x="292" y="1130"/>
                </a:lnTo>
                <a:lnTo>
                  <a:pt x="268" y="1134"/>
                </a:lnTo>
                <a:lnTo>
                  <a:pt x="234" y="1136"/>
                </a:lnTo>
                <a:lnTo>
                  <a:pt x="234" y="1136"/>
                </a:lnTo>
                <a:lnTo>
                  <a:pt x="214" y="1136"/>
                </a:lnTo>
                <a:lnTo>
                  <a:pt x="198" y="1134"/>
                </a:lnTo>
                <a:lnTo>
                  <a:pt x="176" y="1130"/>
                </a:lnTo>
                <a:lnTo>
                  <a:pt x="152" y="1124"/>
                </a:lnTo>
                <a:lnTo>
                  <a:pt x="136" y="1122"/>
                </a:lnTo>
                <a:lnTo>
                  <a:pt x="118" y="1122"/>
                </a:lnTo>
                <a:lnTo>
                  <a:pt x="118" y="1122"/>
                </a:lnTo>
                <a:lnTo>
                  <a:pt x="82" y="1124"/>
                </a:lnTo>
                <a:lnTo>
                  <a:pt x="58" y="1126"/>
                </a:lnTo>
                <a:lnTo>
                  <a:pt x="34" y="1128"/>
                </a:lnTo>
                <a:lnTo>
                  <a:pt x="0" y="1128"/>
                </a:lnTo>
                <a:lnTo>
                  <a:pt x="0" y="1112"/>
                </a:lnTo>
                <a:close/>
              </a:path>
            </a:pathLst>
          </a:custGeom>
          <a:solidFill>
            <a:srgbClr val="FFFF66"/>
          </a:solidFill>
          <a:ln>
            <a:noFill/>
          </a:ln>
          <a:effectLst/>
        </p:spPr>
        <p:txBody>
          <a:bodyPr vert="horz" wrap="square" lIns="91440" tIns="45720" rIns="91440" bIns="45720" numCol="1" anchor="t" anchorCtr="0" compatLnSpc="1">
            <a:prstTxWarp prst="textNoShape">
              <a:avLst/>
            </a:prstTxWarp>
          </a:bodyPr>
          <a:lstStyle/>
          <a:p>
            <a:endParaRPr lang="ja-JP" altLang="en-US" dirty="0"/>
          </a:p>
        </p:txBody>
      </p:sp>
      <p:sp>
        <p:nvSpPr>
          <p:cNvPr id="88" name="Freeform 5"/>
          <p:cNvSpPr>
            <a:spLocks/>
          </p:cNvSpPr>
          <p:nvPr/>
        </p:nvSpPr>
        <p:spPr bwMode="auto">
          <a:xfrm>
            <a:off x="4045" y="1"/>
            <a:ext cx="7559675" cy="1392544"/>
          </a:xfrm>
          <a:custGeom>
            <a:avLst/>
            <a:gdLst>
              <a:gd name="T0" fmla="*/ 4762 w 4762"/>
              <a:gd name="T1" fmla="*/ 1114 h 1138"/>
              <a:gd name="T2" fmla="*/ 4704 w 4762"/>
              <a:gd name="T3" fmla="*/ 1134 h 1138"/>
              <a:gd name="T4" fmla="*/ 4530 w 4762"/>
              <a:gd name="T5" fmla="*/ 1136 h 1138"/>
              <a:gd name="T6" fmla="*/ 4448 w 4762"/>
              <a:gd name="T7" fmla="*/ 1122 h 1138"/>
              <a:gd name="T8" fmla="*/ 4394 w 4762"/>
              <a:gd name="T9" fmla="*/ 1120 h 1138"/>
              <a:gd name="T10" fmla="*/ 4316 w 4762"/>
              <a:gd name="T11" fmla="*/ 1136 h 1138"/>
              <a:gd name="T12" fmla="*/ 4240 w 4762"/>
              <a:gd name="T13" fmla="*/ 1132 h 1138"/>
              <a:gd name="T14" fmla="*/ 4146 w 4762"/>
              <a:gd name="T15" fmla="*/ 1128 h 1138"/>
              <a:gd name="T16" fmla="*/ 4064 w 4762"/>
              <a:gd name="T17" fmla="*/ 1124 h 1138"/>
              <a:gd name="T18" fmla="*/ 3948 w 4762"/>
              <a:gd name="T19" fmla="*/ 1136 h 1138"/>
              <a:gd name="T20" fmla="*/ 3832 w 4762"/>
              <a:gd name="T21" fmla="*/ 1138 h 1138"/>
              <a:gd name="T22" fmla="*/ 3752 w 4762"/>
              <a:gd name="T23" fmla="*/ 1122 h 1138"/>
              <a:gd name="T24" fmla="*/ 3698 w 4762"/>
              <a:gd name="T25" fmla="*/ 1118 h 1138"/>
              <a:gd name="T26" fmla="*/ 3620 w 4762"/>
              <a:gd name="T27" fmla="*/ 1134 h 1138"/>
              <a:gd name="T28" fmla="*/ 3542 w 4762"/>
              <a:gd name="T29" fmla="*/ 1132 h 1138"/>
              <a:gd name="T30" fmla="*/ 3450 w 4762"/>
              <a:gd name="T31" fmla="*/ 1128 h 1138"/>
              <a:gd name="T32" fmla="*/ 3368 w 4762"/>
              <a:gd name="T33" fmla="*/ 1122 h 1138"/>
              <a:gd name="T34" fmla="*/ 3252 w 4762"/>
              <a:gd name="T35" fmla="*/ 1116 h 1138"/>
              <a:gd name="T36" fmla="*/ 3170 w 4762"/>
              <a:gd name="T37" fmla="*/ 1120 h 1138"/>
              <a:gd name="T38" fmla="*/ 3078 w 4762"/>
              <a:gd name="T39" fmla="*/ 1126 h 1138"/>
              <a:gd name="T40" fmla="*/ 2986 w 4762"/>
              <a:gd name="T41" fmla="*/ 1130 h 1138"/>
              <a:gd name="T42" fmla="*/ 2904 w 4762"/>
              <a:gd name="T43" fmla="*/ 1138 h 1138"/>
              <a:gd name="T44" fmla="*/ 2846 w 4762"/>
              <a:gd name="T45" fmla="*/ 1124 h 1138"/>
              <a:gd name="T46" fmla="*/ 2788 w 4762"/>
              <a:gd name="T47" fmla="*/ 1110 h 1138"/>
              <a:gd name="T48" fmla="*/ 2706 w 4762"/>
              <a:gd name="T49" fmla="*/ 1116 h 1138"/>
              <a:gd name="T50" fmla="*/ 2556 w 4762"/>
              <a:gd name="T51" fmla="*/ 1118 h 1138"/>
              <a:gd name="T52" fmla="*/ 2474 w 4762"/>
              <a:gd name="T53" fmla="*/ 1136 h 1138"/>
              <a:gd name="T54" fmla="*/ 2404 w 4762"/>
              <a:gd name="T55" fmla="*/ 1138 h 1138"/>
              <a:gd name="T56" fmla="*/ 2324 w 4762"/>
              <a:gd name="T57" fmla="*/ 1132 h 1138"/>
              <a:gd name="T58" fmla="*/ 2208 w 4762"/>
              <a:gd name="T59" fmla="*/ 1126 h 1138"/>
              <a:gd name="T60" fmla="*/ 2126 w 4762"/>
              <a:gd name="T61" fmla="*/ 1118 h 1138"/>
              <a:gd name="T62" fmla="*/ 2034 w 4762"/>
              <a:gd name="T63" fmla="*/ 1118 h 1138"/>
              <a:gd name="T64" fmla="*/ 1916 w 4762"/>
              <a:gd name="T65" fmla="*/ 1120 h 1138"/>
              <a:gd name="T66" fmla="*/ 1742 w 4762"/>
              <a:gd name="T67" fmla="*/ 1116 h 1138"/>
              <a:gd name="T68" fmla="*/ 1592 w 4762"/>
              <a:gd name="T69" fmla="*/ 1118 h 1138"/>
              <a:gd name="T70" fmla="*/ 1510 w 4762"/>
              <a:gd name="T71" fmla="*/ 1128 h 1138"/>
              <a:gd name="T72" fmla="*/ 1394 w 4762"/>
              <a:gd name="T73" fmla="*/ 1136 h 1138"/>
              <a:gd name="T74" fmla="*/ 1336 w 4762"/>
              <a:gd name="T75" fmla="*/ 1128 h 1138"/>
              <a:gd name="T76" fmla="*/ 1278 w 4762"/>
              <a:gd name="T77" fmla="*/ 1120 h 1138"/>
              <a:gd name="T78" fmla="*/ 1162 w 4762"/>
              <a:gd name="T79" fmla="*/ 1114 h 1138"/>
              <a:gd name="T80" fmla="*/ 1046 w 4762"/>
              <a:gd name="T81" fmla="*/ 1116 h 1138"/>
              <a:gd name="T82" fmla="*/ 988 w 4762"/>
              <a:gd name="T83" fmla="*/ 1126 h 1138"/>
              <a:gd name="T84" fmla="*/ 930 w 4762"/>
              <a:gd name="T85" fmla="*/ 1138 h 1138"/>
              <a:gd name="T86" fmla="*/ 884 w 4762"/>
              <a:gd name="T87" fmla="*/ 1130 h 1138"/>
              <a:gd name="T88" fmla="*/ 834 w 4762"/>
              <a:gd name="T89" fmla="*/ 1114 h 1138"/>
              <a:gd name="T90" fmla="*/ 780 w 4762"/>
              <a:gd name="T91" fmla="*/ 1114 h 1138"/>
              <a:gd name="T92" fmla="*/ 698 w 4762"/>
              <a:gd name="T93" fmla="*/ 1130 h 1138"/>
              <a:gd name="T94" fmla="*/ 640 w 4762"/>
              <a:gd name="T95" fmla="*/ 1120 h 1138"/>
              <a:gd name="T96" fmla="*/ 582 w 4762"/>
              <a:gd name="T97" fmla="*/ 1112 h 1138"/>
              <a:gd name="T98" fmla="*/ 500 w 4762"/>
              <a:gd name="T99" fmla="*/ 1126 h 1138"/>
              <a:gd name="T100" fmla="*/ 430 w 4762"/>
              <a:gd name="T101" fmla="*/ 1128 h 1138"/>
              <a:gd name="T102" fmla="*/ 350 w 4762"/>
              <a:gd name="T103" fmla="*/ 1126 h 1138"/>
              <a:gd name="T104" fmla="*/ 234 w 4762"/>
              <a:gd name="T105" fmla="*/ 1136 h 1138"/>
              <a:gd name="T106" fmla="*/ 176 w 4762"/>
              <a:gd name="T107" fmla="*/ 1130 h 1138"/>
              <a:gd name="T108" fmla="*/ 118 w 4762"/>
              <a:gd name="T109" fmla="*/ 1122 h 1138"/>
              <a:gd name="T110" fmla="*/ 0 w 4762"/>
              <a:gd name="T111" fmla="*/ 1128 h 1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762" h="1138">
                <a:moveTo>
                  <a:pt x="0" y="1112"/>
                </a:moveTo>
                <a:lnTo>
                  <a:pt x="0" y="0"/>
                </a:lnTo>
                <a:lnTo>
                  <a:pt x="4762" y="0"/>
                </a:lnTo>
                <a:lnTo>
                  <a:pt x="4762" y="1114"/>
                </a:lnTo>
                <a:lnTo>
                  <a:pt x="4762" y="1128"/>
                </a:lnTo>
                <a:lnTo>
                  <a:pt x="4762" y="1134"/>
                </a:lnTo>
                <a:lnTo>
                  <a:pt x="4762" y="1134"/>
                </a:lnTo>
                <a:lnTo>
                  <a:pt x="4704" y="1134"/>
                </a:lnTo>
                <a:lnTo>
                  <a:pt x="4646" y="1136"/>
                </a:lnTo>
                <a:lnTo>
                  <a:pt x="4646" y="1136"/>
                </a:lnTo>
                <a:lnTo>
                  <a:pt x="4530" y="1136"/>
                </a:lnTo>
                <a:lnTo>
                  <a:pt x="4530" y="1136"/>
                </a:lnTo>
                <a:lnTo>
                  <a:pt x="4510" y="1134"/>
                </a:lnTo>
                <a:lnTo>
                  <a:pt x="4494" y="1132"/>
                </a:lnTo>
                <a:lnTo>
                  <a:pt x="4472" y="1128"/>
                </a:lnTo>
                <a:lnTo>
                  <a:pt x="4448" y="1122"/>
                </a:lnTo>
                <a:lnTo>
                  <a:pt x="4432" y="1120"/>
                </a:lnTo>
                <a:lnTo>
                  <a:pt x="4414" y="1118"/>
                </a:lnTo>
                <a:lnTo>
                  <a:pt x="4414" y="1118"/>
                </a:lnTo>
                <a:lnTo>
                  <a:pt x="4394" y="1120"/>
                </a:lnTo>
                <a:lnTo>
                  <a:pt x="4378" y="1122"/>
                </a:lnTo>
                <a:lnTo>
                  <a:pt x="4356" y="1128"/>
                </a:lnTo>
                <a:lnTo>
                  <a:pt x="4332" y="1134"/>
                </a:lnTo>
                <a:lnTo>
                  <a:pt x="4316" y="1136"/>
                </a:lnTo>
                <a:lnTo>
                  <a:pt x="4298" y="1136"/>
                </a:lnTo>
                <a:lnTo>
                  <a:pt x="4298" y="1136"/>
                </a:lnTo>
                <a:lnTo>
                  <a:pt x="4262" y="1136"/>
                </a:lnTo>
                <a:lnTo>
                  <a:pt x="4240" y="1132"/>
                </a:lnTo>
                <a:lnTo>
                  <a:pt x="4216" y="1130"/>
                </a:lnTo>
                <a:lnTo>
                  <a:pt x="4182" y="1128"/>
                </a:lnTo>
                <a:lnTo>
                  <a:pt x="4182" y="1128"/>
                </a:lnTo>
                <a:lnTo>
                  <a:pt x="4146" y="1128"/>
                </a:lnTo>
                <a:lnTo>
                  <a:pt x="4122" y="1126"/>
                </a:lnTo>
                <a:lnTo>
                  <a:pt x="4100" y="1126"/>
                </a:lnTo>
                <a:lnTo>
                  <a:pt x="4064" y="1124"/>
                </a:lnTo>
                <a:lnTo>
                  <a:pt x="4064" y="1124"/>
                </a:lnTo>
                <a:lnTo>
                  <a:pt x="4030" y="1126"/>
                </a:lnTo>
                <a:lnTo>
                  <a:pt x="4006" y="1130"/>
                </a:lnTo>
                <a:lnTo>
                  <a:pt x="3984" y="1134"/>
                </a:lnTo>
                <a:lnTo>
                  <a:pt x="3948" y="1136"/>
                </a:lnTo>
                <a:lnTo>
                  <a:pt x="3948" y="1136"/>
                </a:lnTo>
                <a:lnTo>
                  <a:pt x="3890" y="1138"/>
                </a:lnTo>
                <a:lnTo>
                  <a:pt x="3832" y="1138"/>
                </a:lnTo>
                <a:lnTo>
                  <a:pt x="3832" y="1138"/>
                </a:lnTo>
                <a:lnTo>
                  <a:pt x="3814" y="1138"/>
                </a:lnTo>
                <a:lnTo>
                  <a:pt x="3798" y="1136"/>
                </a:lnTo>
                <a:lnTo>
                  <a:pt x="3774" y="1128"/>
                </a:lnTo>
                <a:lnTo>
                  <a:pt x="3752" y="1122"/>
                </a:lnTo>
                <a:lnTo>
                  <a:pt x="3736" y="1120"/>
                </a:lnTo>
                <a:lnTo>
                  <a:pt x="3716" y="1118"/>
                </a:lnTo>
                <a:lnTo>
                  <a:pt x="3716" y="1118"/>
                </a:lnTo>
                <a:lnTo>
                  <a:pt x="3698" y="1118"/>
                </a:lnTo>
                <a:lnTo>
                  <a:pt x="3682" y="1120"/>
                </a:lnTo>
                <a:lnTo>
                  <a:pt x="3658" y="1126"/>
                </a:lnTo>
                <a:lnTo>
                  <a:pt x="3636" y="1132"/>
                </a:lnTo>
                <a:lnTo>
                  <a:pt x="3620" y="1134"/>
                </a:lnTo>
                <a:lnTo>
                  <a:pt x="3600" y="1134"/>
                </a:lnTo>
                <a:lnTo>
                  <a:pt x="3600" y="1134"/>
                </a:lnTo>
                <a:lnTo>
                  <a:pt x="3566" y="1134"/>
                </a:lnTo>
                <a:lnTo>
                  <a:pt x="3542" y="1132"/>
                </a:lnTo>
                <a:lnTo>
                  <a:pt x="3518" y="1130"/>
                </a:lnTo>
                <a:lnTo>
                  <a:pt x="3484" y="1128"/>
                </a:lnTo>
                <a:lnTo>
                  <a:pt x="3484" y="1128"/>
                </a:lnTo>
                <a:lnTo>
                  <a:pt x="3450" y="1128"/>
                </a:lnTo>
                <a:lnTo>
                  <a:pt x="3426" y="1124"/>
                </a:lnTo>
                <a:lnTo>
                  <a:pt x="3402" y="1122"/>
                </a:lnTo>
                <a:lnTo>
                  <a:pt x="3368" y="1122"/>
                </a:lnTo>
                <a:lnTo>
                  <a:pt x="3368" y="1122"/>
                </a:lnTo>
                <a:lnTo>
                  <a:pt x="3334" y="1120"/>
                </a:lnTo>
                <a:lnTo>
                  <a:pt x="3310" y="1118"/>
                </a:lnTo>
                <a:lnTo>
                  <a:pt x="3286" y="1116"/>
                </a:lnTo>
                <a:lnTo>
                  <a:pt x="3252" y="1116"/>
                </a:lnTo>
                <a:lnTo>
                  <a:pt x="3252" y="1116"/>
                </a:lnTo>
                <a:lnTo>
                  <a:pt x="3218" y="1116"/>
                </a:lnTo>
                <a:lnTo>
                  <a:pt x="3194" y="1118"/>
                </a:lnTo>
                <a:lnTo>
                  <a:pt x="3170" y="1120"/>
                </a:lnTo>
                <a:lnTo>
                  <a:pt x="3136" y="1122"/>
                </a:lnTo>
                <a:lnTo>
                  <a:pt x="3136" y="1122"/>
                </a:lnTo>
                <a:lnTo>
                  <a:pt x="3102" y="1122"/>
                </a:lnTo>
                <a:lnTo>
                  <a:pt x="3078" y="1126"/>
                </a:lnTo>
                <a:lnTo>
                  <a:pt x="3054" y="1128"/>
                </a:lnTo>
                <a:lnTo>
                  <a:pt x="3020" y="1130"/>
                </a:lnTo>
                <a:lnTo>
                  <a:pt x="3020" y="1130"/>
                </a:lnTo>
                <a:lnTo>
                  <a:pt x="2986" y="1130"/>
                </a:lnTo>
                <a:lnTo>
                  <a:pt x="2962" y="1134"/>
                </a:lnTo>
                <a:lnTo>
                  <a:pt x="2938" y="1138"/>
                </a:lnTo>
                <a:lnTo>
                  <a:pt x="2904" y="1138"/>
                </a:lnTo>
                <a:lnTo>
                  <a:pt x="2904" y="1138"/>
                </a:lnTo>
                <a:lnTo>
                  <a:pt x="2884" y="1138"/>
                </a:lnTo>
                <a:lnTo>
                  <a:pt x="2870" y="1134"/>
                </a:lnTo>
                <a:lnTo>
                  <a:pt x="2856" y="1130"/>
                </a:lnTo>
                <a:lnTo>
                  <a:pt x="2846" y="1124"/>
                </a:lnTo>
                <a:lnTo>
                  <a:pt x="2834" y="1120"/>
                </a:lnTo>
                <a:lnTo>
                  <a:pt x="2822" y="1116"/>
                </a:lnTo>
                <a:lnTo>
                  <a:pt x="2808" y="1112"/>
                </a:lnTo>
                <a:lnTo>
                  <a:pt x="2788" y="1110"/>
                </a:lnTo>
                <a:lnTo>
                  <a:pt x="2788" y="1110"/>
                </a:lnTo>
                <a:lnTo>
                  <a:pt x="2754" y="1112"/>
                </a:lnTo>
                <a:lnTo>
                  <a:pt x="2730" y="1114"/>
                </a:lnTo>
                <a:lnTo>
                  <a:pt x="2706" y="1116"/>
                </a:lnTo>
                <a:lnTo>
                  <a:pt x="2672" y="1118"/>
                </a:lnTo>
                <a:lnTo>
                  <a:pt x="2672" y="1118"/>
                </a:lnTo>
                <a:lnTo>
                  <a:pt x="2556" y="1118"/>
                </a:lnTo>
                <a:lnTo>
                  <a:pt x="2556" y="1118"/>
                </a:lnTo>
                <a:lnTo>
                  <a:pt x="2536" y="1118"/>
                </a:lnTo>
                <a:lnTo>
                  <a:pt x="2522" y="1120"/>
                </a:lnTo>
                <a:lnTo>
                  <a:pt x="2498" y="1128"/>
                </a:lnTo>
                <a:lnTo>
                  <a:pt x="2474" y="1136"/>
                </a:lnTo>
                <a:lnTo>
                  <a:pt x="2458" y="1138"/>
                </a:lnTo>
                <a:lnTo>
                  <a:pt x="2440" y="1138"/>
                </a:lnTo>
                <a:lnTo>
                  <a:pt x="2440" y="1138"/>
                </a:lnTo>
                <a:lnTo>
                  <a:pt x="2404" y="1138"/>
                </a:lnTo>
                <a:lnTo>
                  <a:pt x="2382" y="1136"/>
                </a:lnTo>
                <a:lnTo>
                  <a:pt x="2358" y="1134"/>
                </a:lnTo>
                <a:lnTo>
                  <a:pt x="2324" y="1132"/>
                </a:lnTo>
                <a:lnTo>
                  <a:pt x="2324" y="1132"/>
                </a:lnTo>
                <a:lnTo>
                  <a:pt x="2288" y="1132"/>
                </a:lnTo>
                <a:lnTo>
                  <a:pt x="2266" y="1130"/>
                </a:lnTo>
                <a:lnTo>
                  <a:pt x="2242" y="1128"/>
                </a:lnTo>
                <a:lnTo>
                  <a:pt x="2208" y="1126"/>
                </a:lnTo>
                <a:lnTo>
                  <a:pt x="2208" y="1126"/>
                </a:lnTo>
                <a:lnTo>
                  <a:pt x="2172" y="1126"/>
                </a:lnTo>
                <a:lnTo>
                  <a:pt x="2150" y="1122"/>
                </a:lnTo>
                <a:lnTo>
                  <a:pt x="2126" y="1118"/>
                </a:lnTo>
                <a:lnTo>
                  <a:pt x="2092" y="1116"/>
                </a:lnTo>
                <a:lnTo>
                  <a:pt x="2092" y="1116"/>
                </a:lnTo>
                <a:lnTo>
                  <a:pt x="2056" y="1118"/>
                </a:lnTo>
                <a:lnTo>
                  <a:pt x="2034" y="1118"/>
                </a:lnTo>
                <a:lnTo>
                  <a:pt x="2010" y="1120"/>
                </a:lnTo>
                <a:lnTo>
                  <a:pt x="1976" y="1120"/>
                </a:lnTo>
                <a:lnTo>
                  <a:pt x="1976" y="1120"/>
                </a:lnTo>
                <a:lnTo>
                  <a:pt x="1916" y="1120"/>
                </a:lnTo>
                <a:lnTo>
                  <a:pt x="1858" y="1118"/>
                </a:lnTo>
                <a:lnTo>
                  <a:pt x="1858" y="1118"/>
                </a:lnTo>
                <a:lnTo>
                  <a:pt x="1800" y="1116"/>
                </a:lnTo>
                <a:lnTo>
                  <a:pt x="1742" y="1116"/>
                </a:lnTo>
                <a:lnTo>
                  <a:pt x="1742" y="1116"/>
                </a:lnTo>
                <a:lnTo>
                  <a:pt x="1626" y="1116"/>
                </a:lnTo>
                <a:lnTo>
                  <a:pt x="1626" y="1116"/>
                </a:lnTo>
                <a:lnTo>
                  <a:pt x="1592" y="1118"/>
                </a:lnTo>
                <a:lnTo>
                  <a:pt x="1568" y="1122"/>
                </a:lnTo>
                <a:lnTo>
                  <a:pt x="1546" y="1126"/>
                </a:lnTo>
                <a:lnTo>
                  <a:pt x="1510" y="1128"/>
                </a:lnTo>
                <a:lnTo>
                  <a:pt x="1510" y="1128"/>
                </a:lnTo>
                <a:lnTo>
                  <a:pt x="1476" y="1130"/>
                </a:lnTo>
                <a:lnTo>
                  <a:pt x="1452" y="1132"/>
                </a:lnTo>
                <a:lnTo>
                  <a:pt x="1428" y="1136"/>
                </a:lnTo>
                <a:lnTo>
                  <a:pt x="1394" y="1136"/>
                </a:lnTo>
                <a:lnTo>
                  <a:pt x="1394" y="1136"/>
                </a:lnTo>
                <a:lnTo>
                  <a:pt x="1376" y="1136"/>
                </a:lnTo>
                <a:lnTo>
                  <a:pt x="1360" y="1134"/>
                </a:lnTo>
                <a:lnTo>
                  <a:pt x="1336" y="1128"/>
                </a:lnTo>
                <a:lnTo>
                  <a:pt x="1312" y="1122"/>
                </a:lnTo>
                <a:lnTo>
                  <a:pt x="1298" y="1120"/>
                </a:lnTo>
                <a:lnTo>
                  <a:pt x="1278" y="1120"/>
                </a:lnTo>
                <a:lnTo>
                  <a:pt x="1278" y="1120"/>
                </a:lnTo>
                <a:lnTo>
                  <a:pt x="1244" y="1118"/>
                </a:lnTo>
                <a:lnTo>
                  <a:pt x="1220" y="1116"/>
                </a:lnTo>
                <a:lnTo>
                  <a:pt x="1196" y="1114"/>
                </a:lnTo>
                <a:lnTo>
                  <a:pt x="1162" y="1114"/>
                </a:lnTo>
                <a:lnTo>
                  <a:pt x="1162" y="1114"/>
                </a:lnTo>
                <a:lnTo>
                  <a:pt x="1104" y="1114"/>
                </a:lnTo>
                <a:lnTo>
                  <a:pt x="1046" y="1116"/>
                </a:lnTo>
                <a:lnTo>
                  <a:pt x="1046" y="1116"/>
                </a:lnTo>
                <a:lnTo>
                  <a:pt x="1026" y="1116"/>
                </a:lnTo>
                <a:lnTo>
                  <a:pt x="1012" y="1118"/>
                </a:lnTo>
                <a:lnTo>
                  <a:pt x="1000" y="1122"/>
                </a:lnTo>
                <a:lnTo>
                  <a:pt x="988" y="1126"/>
                </a:lnTo>
                <a:lnTo>
                  <a:pt x="976" y="1130"/>
                </a:lnTo>
                <a:lnTo>
                  <a:pt x="964" y="1134"/>
                </a:lnTo>
                <a:lnTo>
                  <a:pt x="950" y="1136"/>
                </a:lnTo>
                <a:lnTo>
                  <a:pt x="930" y="1138"/>
                </a:lnTo>
                <a:lnTo>
                  <a:pt x="930" y="1138"/>
                </a:lnTo>
                <a:lnTo>
                  <a:pt x="910" y="1136"/>
                </a:lnTo>
                <a:lnTo>
                  <a:pt x="896" y="1134"/>
                </a:lnTo>
                <a:lnTo>
                  <a:pt x="884" y="1130"/>
                </a:lnTo>
                <a:lnTo>
                  <a:pt x="872" y="1126"/>
                </a:lnTo>
                <a:lnTo>
                  <a:pt x="860" y="1120"/>
                </a:lnTo>
                <a:lnTo>
                  <a:pt x="848" y="1116"/>
                </a:lnTo>
                <a:lnTo>
                  <a:pt x="834" y="1114"/>
                </a:lnTo>
                <a:lnTo>
                  <a:pt x="814" y="1112"/>
                </a:lnTo>
                <a:lnTo>
                  <a:pt x="814" y="1112"/>
                </a:lnTo>
                <a:lnTo>
                  <a:pt x="794" y="1112"/>
                </a:lnTo>
                <a:lnTo>
                  <a:pt x="780" y="1114"/>
                </a:lnTo>
                <a:lnTo>
                  <a:pt x="756" y="1120"/>
                </a:lnTo>
                <a:lnTo>
                  <a:pt x="732" y="1128"/>
                </a:lnTo>
                <a:lnTo>
                  <a:pt x="718" y="1130"/>
                </a:lnTo>
                <a:lnTo>
                  <a:pt x="698" y="1130"/>
                </a:lnTo>
                <a:lnTo>
                  <a:pt x="698" y="1130"/>
                </a:lnTo>
                <a:lnTo>
                  <a:pt x="678" y="1130"/>
                </a:lnTo>
                <a:lnTo>
                  <a:pt x="664" y="1126"/>
                </a:lnTo>
                <a:lnTo>
                  <a:pt x="640" y="1120"/>
                </a:lnTo>
                <a:lnTo>
                  <a:pt x="616" y="1114"/>
                </a:lnTo>
                <a:lnTo>
                  <a:pt x="600" y="1112"/>
                </a:lnTo>
                <a:lnTo>
                  <a:pt x="582" y="1112"/>
                </a:lnTo>
                <a:lnTo>
                  <a:pt x="582" y="1112"/>
                </a:lnTo>
                <a:lnTo>
                  <a:pt x="562" y="1112"/>
                </a:lnTo>
                <a:lnTo>
                  <a:pt x="548" y="1114"/>
                </a:lnTo>
                <a:lnTo>
                  <a:pt x="524" y="1120"/>
                </a:lnTo>
                <a:lnTo>
                  <a:pt x="500" y="1126"/>
                </a:lnTo>
                <a:lnTo>
                  <a:pt x="484" y="1128"/>
                </a:lnTo>
                <a:lnTo>
                  <a:pt x="466" y="1130"/>
                </a:lnTo>
                <a:lnTo>
                  <a:pt x="466" y="1130"/>
                </a:lnTo>
                <a:lnTo>
                  <a:pt x="430" y="1128"/>
                </a:lnTo>
                <a:lnTo>
                  <a:pt x="408" y="1128"/>
                </a:lnTo>
                <a:lnTo>
                  <a:pt x="384" y="1126"/>
                </a:lnTo>
                <a:lnTo>
                  <a:pt x="350" y="1126"/>
                </a:lnTo>
                <a:lnTo>
                  <a:pt x="350" y="1126"/>
                </a:lnTo>
                <a:lnTo>
                  <a:pt x="314" y="1126"/>
                </a:lnTo>
                <a:lnTo>
                  <a:pt x="292" y="1130"/>
                </a:lnTo>
                <a:lnTo>
                  <a:pt x="268" y="1134"/>
                </a:lnTo>
                <a:lnTo>
                  <a:pt x="234" y="1136"/>
                </a:lnTo>
                <a:lnTo>
                  <a:pt x="234" y="1136"/>
                </a:lnTo>
                <a:lnTo>
                  <a:pt x="214" y="1136"/>
                </a:lnTo>
                <a:lnTo>
                  <a:pt x="198" y="1134"/>
                </a:lnTo>
                <a:lnTo>
                  <a:pt x="176" y="1130"/>
                </a:lnTo>
                <a:lnTo>
                  <a:pt x="152" y="1124"/>
                </a:lnTo>
                <a:lnTo>
                  <a:pt x="136" y="1122"/>
                </a:lnTo>
                <a:lnTo>
                  <a:pt x="118" y="1122"/>
                </a:lnTo>
                <a:lnTo>
                  <a:pt x="118" y="1122"/>
                </a:lnTo>
                <a:lnTo>
                  <a:pt x="82" y="1124"/>
                </a:lnTo>
                <a:lnTo>
                  <a:pt x="58" y="1126"/>
                </a:lnTo>
                <a:lnTo>
                  <a:pt x="34" y="1128"/>
                </a:lnTo>
                <a:lnTo>
                  <a:pt x="0" y="1128"/>
                </a:lnTo>
                <a:lnTo>
                  <a:pt x="0" y="1112"/>
                </a:lnTo>
                <a:close/>
              </a:path>
            </a:pathLst>
          </a:custGeom>
          <a:solidFill>
            <a:srgbClr val="4FA34E"/>
          </a:solidFill>
          <a:ln>
            <a:noFill/>
          </a:ln>
          <a:effectLst/>
        </p:spPr>
        <p:txBody>
          <a:bodyPr vert="horz" wrap="square" lIns="91440" tIns="45720" rIns="91440" bIns="45720" numCol="1" anchor="t" anchorCtr="0" compatLnSpc="1">
            <a:prstTxWarp prst="textNoShape">
              <a:avLst/>
            </a:prstTxWarp>
          </a:bodyPr>
          <a:lstStyle/>
          <a:p>
            <a:endParaRPr lang="ja-JP" altLang="en-US" dirty="0"/>
          </a:p>
        </p:txBody>
      </p:sp>
      <p:sp>
        <p:nvSpPr>
          <p:cNvPr id="247" name="正方形/長方形 246"/>
          <p:cNvSpPr/>
          <p:nvPr/>
        </p:nvSpPr>
        <p:spPr>
          <a:xfrm>
            <a:off x="243919" y="2077739"/>
            <a:ext cx="7061200" cy="2231083"/>
          </a:xfrm>
          <a:prstGeom prst="rect">
            <a:avLst/>
          </a:prstGeom>
          <a:solidFill>
            <a:schemeClr val="bg1"/>
          </a:solidFill>
          <a:ln>
            <a:solidFill>
              <a:schemeClr val="tx1">
                <a:lumMod val="50000"/>
                <a:lumOff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bg1"/>
              </a:solidFill>
            </a:endParaRPr>
          </a:p>
        </p:txBody>
      </p:sp>
      <p:sp>
        <p:nvSpPr>
          <p:cNvPr id="257" name="正方形/長方形 256"/>
          <p:cNvSpPr/>
          <p:nvPr/>
        </p:nvSpPr>
        <p:spPr>
          <a:xfrm>
            <a:off x="257989" y="4465339"/>
            <a:ext cx="3454400" cy="1948161"/>
          </a:xfrm>
          <a:prstGeom prst="rect">
            <a:avLst/>
          </a:prstGeom>
          <a:solidFill>
            <a:schemeClr val="bg1"/>
          </a:solidFill>
          <a:ln>
            <a:solidFill>
              <a:schemeClr val="tx1">
                <a:lumMod val="50000"/>
                <a:lumOff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bg1"/>
              </a:solidFill>
            </a:endParaRPr>
          </a:p>
        </p:txBody>
      </p:sp>
      <p:sp>
        <p:nvSpPr>
          <p:cNvPr id="262" name="正方形/長方形 261"/>
          <p:cNvSpPr/>
          <p:nvPr/>
        </p:nvSpPr>
        <p:spPr>
          <a:xfrm>
            <a:off x="3850719" y="4465339"/>
            <a:ext cx="3454400" cy="1948161"/>
          </a:xfrm>
          <a:prstGeom prst="rect">
            <a:avLst/>
          </a:prstGeom>
          <a:solidFill>
            <a:schemeClr val="bg1"/>
          </a:solidFill>
          <a:ln>
            <a:solidFill>
              <a:schemeClr val="tx1">
                <a:lumMod val="50000"/>
                <a:lumOff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bg1"/>
              </a:solidFill>
            </a:endParaRPr>
          </a:p>
        </p:txBody>
      </p:sp>
      <p:sp>
        <p:nvSpPr>
          <p:cNvPr id="267" name="正方形/長方形 266"/>
          <p:cNvSpPr/>
          <p:nvPr/>
        </p:nvSpPr>
        <p:spPr>
          <a:xfrm>
            <a:off x="243919" y="6540500"/>
            <a:ext cx="3454400" cy="2730499"/>
          </a:xfrm>
          <a:prstGeom prst="rect">
            <a:avLst/>
          </a:prstGeom>
          <a:solidFill>
            <a:schemeClr val="bg1"/>
          </a:solidFill>
          <a:ln>
            <a:solidFill>
              <a:schemeClr val="tx1">
                <a:lumMod val="50000"/>
                <a:lumOff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bg1"/>
              </a:solidFill>
            </a:endParaRPr>
          </a:p>
        </p:txBody>
      </p:sp>
      <p:sp>
        <p:nvSpPr>
          <p:cNvPr id="272" name="正方形/長方形 271"/>
          <p:cNvSpPr/>
          <p:nvPr/>
        </p:nvSpPr>
        <p:spPr>
          <a:xfrm>
            <a:off x="3850719" y="6540501"/>
            <a:ext cx="3454400" cy="2730499"/>
          </a:xfrm>
          <a:prstGeom prst="rect">
            <a:avLst/>
          </a:prstGeom>
          <a:solidFill>
            <a:schemeClr val="bg1"/>
          </a:solidFill>
          <a:ln>
            <a:solidFill>
              <a:schemeClr val="tx1">
                <a:lumMod val="50000"/>
                <a:lumOff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bg1"/>
              </a:solidFill>
            </a:endParaRPr>
          </a:p>
        </p:txBody>
      </p:sp>
      <p:sp>
        <p:nvSpPr>
          <p:cNvPr id="54" name="Rectangle 23"/>
          <p:cNvSpPr>
            <a:spLocks noChangeArrowheads="1"/>
          </p:cNvSpPr>
          <p:nvPr/>
        </p:nvSpPr>
        <p:spPr bwMode="auto">
          <a:xfrm>
            <a:off x="0" y="9378950"/>
            <a:ext cx="7559675" cy="1319212"/>
          </a:xfrm>
          <a:prstGeom prst="rect">
            <a:avLst/>
          </a:prstGeom>
          <a:solidFill>
            <a:schemeClr val="bg1"/>
          </a:solidFill>
          <a:ln>
            <a:noFill/>
          </a:ln>
          <a:extLst/>
        </p:spPr>
        <p:txBody>
          <a:bodyPr vert="horz" wrap="square" lIns="91440" tIns="45720" rIns="91440" bIns="45720" numCol="1" anchor="t" anchorCtr="0" compatLnSpc="1">
            <a:prstTxWarp prst="textNoShape">
              <a:avLst/>
            </a:prstTxWarp>
          </a:bodyPr>
          <a:lstStyle/>
          <a:p>
            <a:endParaRPr lang="ja-JP" altLang="en-US" dirty="0"/>
          </a:p>
        </p:txBody>
      </p:sp>
      <p:sp>
        <p:nvSpPr>
          <p:cNvPr id="218" name="テキスト プレースホルダー 217"/>
          <p:cNvSpPr>
            <a:spLocks noGrp="1"/>
          </p:cNvSpPr>
          <p:nvPr>
            <p:ph type="body" sz="quarter" idx="45"/>
          </p:nvPr>
        </p:nvSpPr>
        <p:spPr/>
        <p:txBody>
          <a:bodyPr/>
          <a:lstStyle/>
          <a:p>
            <a:pPr lvl="0"/>
            <a:r>
              <a:rPr lang="ja-JP" altLang="en-US" sz="1800" dirty="0" smtClean="0"/>
              <a:t>京都経済短期大学教育後援会事務局</a:t>
            </a:r>
            <a:endParaRPr lang="ja-JP" altLang="en-US" sz="1800" dirty="0"/>
          </a:p>
        </p:txBody>
      </p:sp>
      <p:sp>
        <p:nvSpPr>
          <p:cNvPr id="219" name="テキスト プレースホルダー 218"/>
          <p:cNvSpPr>
            <a:spLocks noGrp="1"/>
          </p:cNvSpPr>
          <p:nvPr>
            <p:ph type="body" sz="quarter" idx="46"/>
          </p:nvPr>
        </p:nvSpPr>
        <p:spPr/>
        <p:txBody>
          <a:bodyPr/>
          <a:lstStyle/>
          <a:p>
            <a:r>
              <a:rPr lang="ja-JP" altLang="en-US" sz="2400" dirty="0"/>
              <a:t>　</a:t>
            </a:r>
            <a:r>
              <a:rPr lang="en-US" altLang="ja-JP" sz="2400" dirty="0" smtClean="0"/>
              <a:t>075-331-3159</a:t>
            </a:r>
            <a:endParaRPr lang="ja-JP" altLang="en-US" sz="2400" dirty="0"/>
          </a:p>
        </p:txBody>
      </p:sp>
      <p:sp>
        <p:nvSpPr>
          <p:cNvPr id="220" name="テキスト プレースホルダー 219"/>
          <p:cNvSpPr>
            <a:spLocks noGrp="1"/>
          </p:cNvSpPr>
          <p:nvPr>
            <p:ph type="body" sz="quarter" idx="47"/>
          </p:nvPr>
        </p:nvSpPr>
        <p:spPr/>
        <p:txBody>
          <a:bodyPr/>
          <a:lstStyle/>
          <a:p>
            <a:pPr lvl="0"/>
            <a:r>
              <a:rPr lang="ja-JP" altLang="en-US" sz="1200" dirty="0" smtClean="0"/>
              <a:t>京都市西京区大枝東長町</a:t>
            </a:r>
            <a:r>
              <a:rPr lang="en-US" altLang="ja-JP" sz="1200" dirty="0" smtClean="0"/>
              <a:t>3-1</a:t>
            </a:r>
            <a:endParaRPr lang="ja-JP" altLang="en-US" sz="1200" dirty="0"/>
          </a:p>
        </p:txBody>
      </p:sp>
      <p:sp>
        <p:nvSpPr>
          <p:cNvPr id="221" name="テキスト プレースホルダー 220"/>
          <p:cNvSpPr>
            <a:spLocks noGrp="1"/>
          </p:cNvSpPr>
          <p:nvPr>
            <p:ph type="body" sz="quarter" idx="48"/>
          </p:nvPr>
        </p:nvSpPr>
        <p:spPr/>
        <p:txBody>
          <a:bodyPr/>
          <a:lstStyle/>
          <a:p>
            <a:pPr lvl="0"/>
            <a:r>
              <a:rPr lang="ja-JP" altLang="en-US" sz="1200" dirty="0" smtClean="0"/>
              <a:t>受付時間　平日</a:t>
            </a:r>
            <a:r>
              <a:rPr lang="en-US" altLang="ja-JP" sz="1200" dirty="0"/>
              <a:t>9</a:t>
            </a:r>
            <a:r>
              <a:rPr lang="ja-JP" altLang="en-US" sz="1200" dirty="0"/>
              <a:t>：</a:t>
            </a:r>
            <a:r>
              <a:rPr lang="en-US" altLang="ja-JP" sz="1200" dirty="0"/>
              <a:t>00</a:t>
            </a:r>
            <a:r>
              <a:rPr lang="ja-JP" altLang="en-US" sz="1200" dirty="0" smtClean="0"/>
              <a:t>～</a:t>
            </a:r>
            <a:r>
              <a:rPr lang="en-US" altLang="ja-JP" sz="1200" dirty="0" smtClean="0"/>
              <a:t>17:00</a:t>
            </a:r>
            <a:endParaRPr lang="ja-JP" altLang="en-US" sz="1200" dirty="0"/>
          </a:p>
        </p:txBody>
      </p:sp>
      <p:sp>
        <p:nvSpPr>
          <p:cNvPr id="222" name="テキスト プレースホルダー 221"/>
          <p:cNvSpPr>
            <a:spLocks noGrp="1"/>
          </p:cNvSpPr>
          <p:nvPr>
            <p:ph type="body" sz="quarter" idx="49"/>
          </p:nvPr>
        </p:nvSpPr>
        <p:spPr/>
        <p:txBody>
          <a:bodyPr/>
          <a:lstStyle/>
          <a:p>
            <a:pPr lvl="0"/>
            <a:r>
              <a:rPr lang="en-US" altLang="ja-JP" sz="1100" smtClean="0"/>
              <a:t>E-mail </a:t>
            </a:r>
            <a:r>
              <a:rPr lang="en-US" altLang="ja-JP" sz="1100" smtClean="0"/>
              <a:t>koenkai</a:t>
            </a:r>
            <a:r>
              <a:rPr lang="en-US" altLang="ja-JP" sz="1100" smtClean="0"/>
              <a:t>@kyoto-econ.ac.jp</a:t>
            </a:r>
            <a:endParaRPr lang="ja-JP" altLang="en-US" sz="1100" dirty="0"/>
          </a:p>
        </p:txBody>
      </p:sp>
      <p:sp>
        <p:nvSpPr>
          <p:cNvPr id="223" name="テキスト プレースホルダー 222"/>
          <p:cNvSpPr>
            <a:spLocks noGrp="1"/>
          </p:cNvSpPr>
          <p:nvPr>
            <p:ph type="body" sz="quarter" idx="50"/>
          </p:nvPr>
        </p:nvSpPr>
        <p:spPr/>
        <p:txBody>
          <a:bodyPr/>
          <a:lstStyle/>
          <a:p>
            <a:pPr lvl="0"/>
            <a:endParaRPr lang="ja-JP" altLang="en-US" dirty="0"/>
          </a:p>
        </p:txBody>
      </p:sp>
      <p:sp>
        <p:nvSpPr>
          <p:cNvPr id="214" name="テキスト プレースホルダー 213"/>
          <p:cNvSpPr>
            <a:spLocks noGrp="1"/>
          </p:cNvSpPr>
          <p:nvPr>
            <p:ph type="body" sz="quarter" idx="13"/>
          </p:nvPr>
        </p:nvSpPr>
        <p:spPr/>
        <p:txBody>
          <a:bodyPr/>
          <a:lstStyle/>
          <a:p>
            <a:r>
              <a:rPr lang="ja-JP" altLang="en-US" dirty="0" smtClean="0"/>
              <a:t>役員募集のお知らせ</a:t>
            </a:r>
            <a:endParaRPr lang="ja-JP" altLang="en-US" dirty="0"/>
          </a:p>
        </p:txBody>
      </p:sp>
      <p:sp>
        <p:nvSpPr>
          <p:cNvPr id="215" name="テキスト プレースホルダー 214"/>
          <p:cNvSpPr>
            <a:spLocks noGrp="1"/>
          </p:cNvSpPr>
          <p:nvPr>
            <p:ph type="body" sz="quarter" idx="15"/>
          </p:nvPr>
        </p:nvSpPr>
        <p:spPr>
          <a:xfrm>
            <a:off x="1951038" y="2604422"/>
            <a:ext cx="5218025" cy="1599277"/>
          </a:xfrm>
        </p:spPr>
        <p:txBody>
          <a:bodyPr/>
          <a:lstStyle/>
          <a:p>
            <a:r>
              <a:rPr lang="ja-JP" altLang="en-US" dirty="0"/>
              <a:t>教育後援会では、会員の皆さまの中から役員を選出し、教育後援会の円滑な運営を行っております。役員は、よりよい教育後援会活動を執行できるよう年数回程度開催される役員会において、様々な案件について議論を重ねております。</a:t>
            </a:r>
          </a:p>
          <a:p>
            <a:r>
              <a:rPr lang="ja-JP" altLang="en-US" dirty="0" smtClean="0"/>
              <a:t>また</a:t>
            </a:r>
            <a:r>
              <a:rPr lang="ja-JP" altLang="en-US" dirty="0"/>
              <a:t>、役員同士の親睦を深めるとともに、ご子息ご息女のご卒業後も</a:t>
            </a:r>
            <a:r>
              <a:rPr lang="ja-JP" altLang="en-US" dirty="0" smtClean="0"/>
              <a:t>役員　　　ＯＢ</a:t>
            </a:r>
            <a:r>
              <a:rPr lang="ja-JP" altLang="en-US" dirty="0"/>
              <a:t>･ＯＧとして、様々な行事にご参加いただける機会を設けております。</a:t>
            </a:r>
          </a:p>
          <a:p>
            <a:r>
              <a:rPr lang="ja-JP" altLang="en-US" dirty="0" smtClean="0"/>
              <a:t>役員</a:t>
            </a:r>
            <a:r>
              <a:rPr lang="ja-JP" altLang="en-US" dirty="0"/>
              <a:t>へご関心がある方は、ぜひ教育後援会事務局までご連絡ください</a:t>
            </a:r>
            <a:r>
              <a:rPr lang="ja-JP" altLang="en-US" dirty="0" smtClean="0"/>
              <a:t>。</a:t>
            </a:r>
            <a:endParaRPr lang="en-US" altLang="ja-JP" dirty="0" smtClean="0"/>
          </a:p>
          <a:p>
            <a:endParaRPr lang="ja-JP" altLang="en-US" dirty="0"/>
          </a:p>
        </p:txBody>
      </p:sp>
      <p:sp>
        <p:nvSpPr>
          <p:cNvPr id="226" name="テキスト プレースホルダー 225"/>
          <p:cNvSpPr>
            <a:spLocks noGrp="1"/>
          </p:cNvSpPr>
          <p:nvPr>
            <p:ph type="body" sz="quarter" idx="74"/>
          </p:nvPr>
        </p:nvSpPr>
        <p:spPr/>
        <p:txBody>
          <a:bodyPr/>
          <a:lstStyle/>
          <a:p>
            <a:pPr algn="ctr"/>
            <a:r>
              <a:rPr lang="ja-JP" altLang="en-US" dirty="0" smtClean="0"/>
              <a:t>役員会は年間５～６回開催予定です。役員の立候補を受付けております。</a:t>
            </a:r>
            <a:endParaRPr lang="ja-JP" altLang="en-US" dirty="0"/>
          </a:p>
        </p:txBody>
      </p:sp>
      <p:sp>
        <p:nvSpPr>
          <p:cNvPr id="231" name="テキスト プレースホルダー 230"/>
          <p:cNvSpPr>
            <a:spLocks noGrp="1"/>
          </p:cNvSpPr>
          <p:nvPr>
            <p:ph type="body" sz="quarter" idx="79"/>
          </p:nvPr>
        </p:nvSpPr>
        <p:spPr/>
        <p:txBody>
          <a:bodyPr/>
          <a:lstStyle/>
          <a:p>
            <a:r>
              <a:rPr lang="ja-JP" altLang="en-US" dirty="0" smtClean="0"/>
              <a:t>役員</a:t>
            </a:r>
            <a:r>
              <a:rPr lang="ja-JP" altLang="en-US" dirty="0"/>
              <a:t>の声①　</a:t>
            </a:r>
          </a:p>
        </p:txBody>
      </p:sp>
      <p:sp>
        <p:nvSpPr>
          <p:cNvPr id="232" name="テキスト プレースホルダー 231"/>
          <p:cNvSpPr>
            <a:spLocks noGrp="1"/>
          </p:cNvSpPr>
          <p:nvPr>
            <p:ph type="body" sz="quarter" idx="80"/>
          </p:nvPr>
        </p:nvSpPr>
        <p:spPr>
          <a:xfrm>
            <a:off x="602501" y="4899617"/>
            <a:ext cx="3048220" cy="1293413"/>
          </a:xfrm>
        </p:spPr>
        <p:txBody>
          <a:bodyPr/>
          <a:lstStyle/>
          <a:p>
            <a:r>
              <a:rPr lang="en-US" altLang="ja-JP" dirty="0"/>
              <a:t>『</a:t>
            </a:r>
            <a:r>
              <a:rPr lang="ja-JP" altLang="en-US" dirty="0"/>
              <a:t>遠方に住んでいますが、役員会に参加したついでに、娘の下宿先に立ち寄り様子を伺えることができて良かったです</a:t>
            </a:r>
            <a:r>
              <a:rPr lang="ja-JP" altLang="en-US" dirty="0" smtClean="0"/>
              <a:t>。また</a:t>
            </a:r>
            <a:r>
              <a:rPr lang="ja-JP" altLang="en-US" dirty="0"/>
              <a:t>、役員会は交通費が支給</a:t>
            </a:r>
            <a:r>
              <a:rPr lang="ja-JP" altLang="en-US" dirty="0" smtClean="0"/>
              <a:t>される</a:t>
            </a:r>
            <a:r>
              <a:rPr lang="ja-JP" altLang="en-US" sz="600" dirty="0" smtClean="0"/>
              <a:t>（</a:t>
            </a:r>
            <a:r>
              <a:rPr lang="en-US" altLang="ja-JP" sz="600" dirty="0" smtClean="0"/>
              <a:t>※1</a:t>
            </a:r>
            <a:r>
              <a:rPr lang="ja-JP" altLang="en-US" sz="600" dirty="0" smtClean="0"/>
              <a:t>）</a:t>
            </a:r>
            <a:r>
              <a:rPr lang="ja-JP" altLang="en-US" dirty="0" smtClean="0"/>
              <a:t>の</a:t>
            </a:r>
            <a:r>
              <a:rPr lang="ja-JP" altLang="en-US" dirty="0"/>
              <a:t>で、経済的な負担がかからないところも良かったですね。卒業を祝う会（謝恩会）</a:t>
            </a:r>
            <a:r>
              <a:rPr lang="ja-JP" altLang="en-US" dirty="0" smtClean="0"/>
              <a:t>に役員</a:t>
            </a:r>
            <a:r>
              <a:rPr lang="ja-JP" altLang="en-US" dirty="0"/>
              <a:t>として</a:t>
            </a:r>
            <a:r>
              <a:rPr lang="ja-JP" altLang="en-US" dirty="0" smtClean="0"/>
              <a:t>出席出来るので、</a:t>
            </a:r>
            <a:r>
              <a:rPr lang="ja-JP" altLang="en-US" dirty="0"/>
              <a:t>２年間の娘の成長</a:t>
            </a:r>
            <a:r>
              <a:rPr lang="ja-JP" altLang="en-US" dirty="0" smtClean="0"/>
              <a:t>を見守る</a:t>
            </a:r>
            <a:r>
              <a:rPr lang="ja-JP" altLang="en-US" dirty="0"/>
              <a:t>ことができたこと、大変感謝しています。</a:t>
            </a:r>
            <a:r>
              <a:rPr lang="en-US" altLang="ja-JP" dirty="0"/>
              <a:t>』</a:t>
            </a:r>
          </a:p>
          <a:p>
            <a:r>
              <a:rPr lang="en-US" altLang="ja-JP" sz="800" dirty="0" smtClean="0"/>
              <a:t>※1</a:t>
            </a:r>
            <a:r>
              <a:rPr lang="ja-JP" altLang="en-US" sz="800" dirty="0" smtClean="0"/>
              <a:t>　交通費</a:t>
            </a:r>
            <a:r>
              <a:rPr lang="ja-JP" altLang="en-US" sz="800" dirty="0"/>
              <a:t>支給</a:t>
            </a:r>
            <a:r>
              <a:rPr lang="ja-JP" altLang="en-US" sz="800" dirty="0" smtClean="0"/>
              <a:t>額には上限があります</a:t>
            </a:r>
            <a:endParaRPr lang="en-US" altLang="ja-JP" sz="800" dirty="0"/>
          </a:p>
          <a:p>
            <a:endParaRPr lang="ja-JP" altLang="en-US" dirty="0"/>
          </a:p>
        </p:txBody>
      </p:sp>
      <p:sp>
        <p:nvSpPr>
          <p:cNvPr id="235" name="テキスト プレースホルダー 234"/>
          <p:cNvSpPr>
            <a:spLocks noGrp="1"/>
          </p:cNvSpPr>
          <p:nvPr>
            <p:ph type="body" sz="quarter" idx="83"/>
          </p:nvPr>
        </p:nvSpPr>
        <p:spPr/>
        <p:txBody>
          <a:bodyPr/>
          <a:lstStyle/>
          <a:p>
            <a:r>
              <a:rPr lang="ja-JP" altLang="en-US" dirty="0" smtClean="0"/>
              <a:t>役員</a:t>
            </a:r>
            <a:r>
              <a:rPr lang="ja-JP" altLang="en-US" dirty="0"/>
              <a:t>の声②　</a:t>
            </a:r>
          </a:p>
        </p:txBody>
      </p:sp>
      <p:sp>
        <p:nvSpPr>
          <p:cNvPr id="236" name="テキスト プレースホルダー 235"/>
          <p:cNvSpPr>
            <a:spLocks noGrp="1"/>
          </p:cNvSpPr>
          <p:nvPr>
            <p:ph type="body" sz="quarter" idx="84"/>
          </p:nvPr>
        </p:nvSpPr>
        <p:spPr>
          <a:xfrm>
            <a:off x="4110915" y="5120087"/>
            <a:ext cx="3155073" cy="1179113"/>
          </a:xfrm>
        </p:spPr>
        <p:txBody>
          <a:bodyPr/>
          <a:lstStyle/>
          <a:p>
            <a:r>
              <a:rPr lang="en-US" altLang="ja-JP" dirty="0"/>
              <a:t>『</a:t>
            </a:r>
            <a:r>
              <a:rPr lang="ja-JP" altLang="en-US" dirty="0"/>
              <a:t>教育後援会が子どもたちの学生生活環境を整えるためにできることを、全保護者の代表として検討していきます。それだけでなく、保護者同士の交流もあり、本当に引き受けて良かったと感じています。２年の任期を終え退くのが淋しいくらいです。</a:t>
            </a:r>
            <a:r>
              <a:rPr lang="en-US" altLang="ja-JP" dirty="0"/>
              <a:t>』</a:t>
            </a:r>
            <a:endParaRPr lang="ja-JP" altLang="en-US" dirty="0"/>
          </a:p>
        </p:txBody>
      </p:sp>
      <p:sp>
        <p:nvSpPr>
          <p:cNvPr id="239" name="テキスト プレースホルダー 238"/>
          <p:cNvSpPr>
            <a:spLocks noGrp="1"/>
          </p:cNvSpPr>
          <p:nvPr>
            <p:ph type="body" sz="quarter" idx="87"/>
          </p:nvPr>
        </p:nvSpPr>
        <p:spPr>
          <a:xfrm>
            <a:off x="846462" y="6701665"/>
            <a:ext cx="2645193" cy="398054"/>
          </a:xfrm>
        </p:spPr>
        <p:txBody>
          <a:bodyPr/>
          <a:lstStyle/>
          <a:p>
            <a:r>
              <a:rPr lang="ja-JP" altLang="en-US" dirty="0" smtClean="0"/>
              <a:t>役員</a:t>
            </a:r>
            <a:r>
              <a:rPr lang="ja-JP" altLang="en-US" dirty="0"/>
              <a:t>の声③　</a:t>
            </a:r>
          </a:p>
        </p:txBody>
      </p:sp>
      <p:sp>
        <p:nvSpPr>
          <p:cNvPr id="240" name="テキスト プレースホルダー 239"/>
          <p:cNvSpPr>
            <a:spLocks noGrp="1"/>
          </p:cNvSpPr>
          <p:nvPr>
            <p:ph type="body" sz="quarter" idx="88"/>
          </p:nvPr>
        </p:nvSpPr>
        <p:spPr>
          <a:xfrm>
            <a:off x="514043" y="7123939"/>
            <a:ext cx="3112594" cy="953262"/>
          </a:xfrm>
        </p:spPr>
        <p:txBody>
          <a:bodyPr/>
          <a:lstStyle/>
          <a:p>
            <a:r>
              <a:rPr lang="en-US" altLang="ja-JP" dirty="0"/>
              <a:t>『</a:t>
            </a:r>
            <a:r>
              <a:rPr lang="ja-JP" altLang="en-US" dirty="0"/>
              <a:t>役員会当日は、意見</a:t>
            </a:r>
            <a:r>
              <a:rPr lang="ja-JP" altLang="en-US" dirty="0" smtClean="0"/>
              <a:t>を述べるのが主な仕事　　です</a:t>
            </a:r>
            <a:r>
              <a:rPr lang="ja-JP" altLang="en-US" dirty="0"/>
              <a:t>。事務的な負担はないですし、他の保護者の方との交流もあり、子どもの相談なんかもできるのでいいですよ。</a:t>
            </a:r>
            <a:r>
              <a:rPr lang="en-US" altLang="ja-JP" dirty="0"/>
              <a:t>』</a:t>
            </a:r>
            <a:endParaRPr lang="ja-JP" altLang="en-US" dirty="0"/>
          </a:p>
        </p:txBody>
      </p:sp>
      <p:sp>
        <p:nvSpPr>
          <p:cNvPr id="243" name="テキスト プレースホルダー 242"/>
          <p:cNvSpPr>
            <a:spLocks noGrp="1"/>
          </p:cNvSpPr>
          <p:nvPr>
            <p:ph type="body" sz="quarter" idx="91"/>
          </p:nvPr>
        </p:nvSpPr>
        <p:spPr>
          <a:xfrm>
            <a:off x="4435476" y="6689611"/>
            <a:ext cx="2645193" cy="398054"/>
          </a:xfrm>
        </p:spPr>
        <p:txBody>
          <a:bodyPr/>
          <a:lstStyle/>
          <a:p>
            <a:r>
              <a:rPr lang="ja-JP" altLang="en-US" dirty="0" smtClean="0"/>
              <a:t>会長より</a:t>
            </a:r>
            <a:endParaRPr lang="ja-JP" altLang="en-US" dirty="0"/>
          </a:p>
        </p:txBody>
      </p:sp>
      <p:sp>
        <p:nvSpPr>
          <p:cNvPr id="244" name="テキスト プレースホルダー 243"/>
          <p:cNvSpPr>
            <a:spLocks noGrp="1"/>
          </p:cNvSpPr>
          <p:nvPr>
            <p:ph type="body" sz="quarter" idx="92"/>
          </p:nvPr>
        </p:nvSpPr>
        <p:spPr>
          <a:xfrm>
            <a:off x="3887788" y="7199489"/>
            <a:ext cx="3527981" cy="2172881"/>
          </a:xfrm>
        </p:spPr>
        <p:txBody>
          <a:bodyPr/>
          <a:lstStyle/>
          <a:p>
            <a:r>
              <a:rPr lang="ja-JP" altLang="en-US" dirty="0"/>
              <a:t>遠方にお住まいの役員もたくさんいます。役員会</a:t>
            </a:r>
            <a:r>
              <a:rPr lang="ja-JP" altLang="en-US" dirty="0" smtClean="0"/>
              <a:t>出席の際、お子様の下宿訪問に有効</a:t>
            </a:r>
            <a:r>
              <a:rPr lang="ja-JP" altLang="en-US" dirty="0"/>
              <a:t>活用してみてはいかが</a:t>
            </a:r>
            <a:r>
              <a:rPr lang="ja-JP" altLang="en-US" dirty="0" smtClean="0"/>
              <a:t>です</a:t>
            </a:r>
            <a:r>
              <a:rPr lang="ja-JP" altLang="en-US" dirty="0"/>
              <a:t>しょうか</a:t>
            </a:r>
            <a:r>
              <a:rPr lang="ja-JP" altLang="en-US" dirty="0" smtClean="0"/>
              <a:t>。また、教職員</a:t>
            </a:r>
            <a:r>
              <a:rPr lang="ja-JP" altLang="en-US" dirty="0"/>
              <a:t>のみなさんとの交流もあります。びっくりするくらい子どものことをよく知っていてくださるので、話も</a:t>
            </a:r>
            <a:r>
              <a:rPr lang="ja-JP" altLang="en-US" dirty="0" smtClean="0"/>
              <a:t>しやすく子どもの進路の相談もできます。家</a:t>
            </a:r>
            <a:r>
              <a:rPr lang="ja-JP" altLang="en-US" dirty="0"/>
              <a:t>ではあまり学校のことを話してくれないため、様子がわからなかったのですが、役員会で日常の様子を知ることができました</a:t>
            </a:r>
            <a:r>
              <a:rPr lang="ja-JP" altLang="en-US" dirty="0" smtClean="0"/>
              <a:t>。また小</a:t>
            </a:r>
            <a:r>
              <a:rPr lang="ja-JP" altLang="en-US" dirty="0"/>
              <a:t>・中・高のＰＴＡとは違い、事務は大学事務局がやってくれますので、仕事が増える心配は</a:t>
            </a:r>
            <a:r>
              <a:rPr lang="ja-JP" altLang="en-US" dirty="0" smtClean="0"/>
              <a:t>ありません。</a:t>
            </a:r>
            <a:r>
              <a:rPr lang="ja-JP" altLang="en-US" dirty="0"/>
              <a:t>また役員会</a:t>
            </a:r>
            <a:r>
              <a:rPr lang="ja-JP" altLang="en-US" dirty="0" smtClean="0"/>
              <a:t>は　土曜日</a:t>
            </a:r>
            <a:r>
              <a:rPr lang="ja-JP" altLang="en-US" dirty="0"/>
              <a:t>か日曜日の参加しやすい</a:t>
            </a:r>
            <a:r>
              <a:rPr lang="ja-JP" altLang="en-US" dirty="0" smtClean="0"/>
              <a:t>日程となっています。</a:t>
            </a:r>
            <a:endParaRPr lang="ja-JP" altLang="en-US" dirty="0"/>
          </a:p>
        </p:txBody>
      </p:sp>
      <p:sp>
        <p:nvSpPr>
          <p:cNvPr id="82" name="テキスト プレースホルダー 81"/>
          <p:cNvSpPr>
            <a:spLocks noGrp="1"/>
          </p:cNvSpPr>
          <p:nvPr>
            <p:ph type="body" sz="quarter" idx="95"/>
          </p:nvPr>
        </p:nvSpPr>
        <p:spPr/>
        <p:txBody>
          <a:bodyPr/>
          <a:lstStyle/>
          <a:p>
            <a:r>
              <a:rPr kumimoji="1" lang="en-US" altLang="ja-JP" smtClean="0"/>
              <a:t>2020</a:t>
            </a:r>
            <a:r>
              <a:rPr kumimoji="1" lang="ja-JP" altLang="en-US" smtClean="0"/>
              <a:t>年度</a:t>
            </a:r>
            <a:endParaRPr kumimoji="1" lang="ja-JP" altLang="en-US" dirty="0"/>
          </a:p>
        </p:txBody>
      </p:sp>
      <p:grpSp>
        <p:nvGrpSpPr>
          <p:cNvPr id="114" name="グループ化 113"/>
          <p:cNvGrpSpPr/>
          <p:nvPr/>
        </p:nvGrpSpPr>
        <p:grpSpPr>
          <a:xfrm>
            <a:off x="344478" y="2094023"/>
            <a:ext cx="494046" cy="479420"/>
            <a:chOff x="357329" y="2081190"/>
            <a:chExt cx="494046" cy="479420"/>
          </a:xfrm>
        </p:grpSpPr>
        <p:grpSp>
          <p:nvGrpSpPr>
            <p:cNvPr id="115" name="Group 4"/>
            <p:cNvGrpSpPr>
              <a:grpSpLocks noChangeAspect="1"/>
            </p:cNvGrpSpPr>
            <p:nvPr/>
          </p:nvGrpSpPr>
          <p:grpSpPr bwMode="auto">
            <a:xfrm>
              <a:off x="372104" y="2098946"/>
              <a:ext cx="464496" cy="461664"/>
              <a:chOff x="-600" y="2362"/>
              <a:chExt cx="328" cy="326"/>
            </a:xfrm>
            <a:solidFill>
              <a:srgbClr val="AACC09"/>
            </a:solidFill>
          </p:grpSpPr>
          <p:sp>
            <p:nvSpPr>
              <p:cNvPr id="117" name="Freeform 5"/>
              <p:cNvSpPr>
                <a:spLocks/>
              </p:cNvSpPr>
              <p:nvPr/>
            </p:nvSpPr>
            <p:spPr bwMode="auto">
              <a:xfrm>
                <a:off x="-600" y="2362"/>
                <a:ext cx="328" cy="326"/>
              </a:xfrm>
              <a:custGeom>
                <a:avLst/>
                <a:gdLst>
                  <a:gd name="T0" fmla="*/ 320 w 328"/>
                  <a:gd name="T1" fmla="*/ 178 h 326"/>
                  <a:gd name="T2" fmla="*/ 322 w 328"/>
                  <a:gd name="T3" fmla="*/ 196 h 326"/>
                  <a:gd name="T4" fmla="*/ 310 w 328"/>
                  <a:gd name="T5" fmla="*/ 206 h 326"/>
                  <a:gd name="T6" fmla="*/ 312 w 328"/>
                  <a:gd name="T7" fmla="*/ 224 h 326"/>
                  <a:gd name="T8" fmla="*/ 292 w 328"/>
                  <a:gd name="T9" fmla="*/ 240 h 326"/>
                  <a:gd name="T10" fmla="*/ 294 w 328"/>
                  <a:gd name="T11" fmla="*/ 256 h 326"/>
                  <a:gd name="T12" fmla="*/ 274 w 328"/>
                  <a:gd name="T13" fmla="*/ 262 h 326"/>
                  <a:gd name="T14" fmla="*/ 266 w 328"/>
                  <a:gd name="T15" fmla="*/ 280 h 326"/>
                  <a:gd name="T16" fmla="*/ 244 w 328"/>
                  <a:gd name="T17" fmla="*/ 296 h 326"/>
                  <a:gd name="T18" fmla="*/ 230 w 328"/>
                  <a:gd name="T19" fmla="*/ 296 h 326"/>
                  <a:gd name="T20" fmla="*/ 210 w 328"/>
                  <a:gd name="T21" fmla="*/ 308 h 326"/>
                  <a:gd name="T22" fmla="*/ 194 w 328"/>
                  <a:gd name="T23" fmla="*/ 320 h 326"/>
                  <a:gd name="T24" fmla="*/ 174 w 328"/>
                  <a:gd name="T25" fmla="*/ 316 h 326"/>
                  <a:gd name="T26" fmla="*/ 156 w 328"/>
                  <a:gd name="T27" fmla="*/ 322 h 326"/>
                  <a:gd name="T28" fmla="*/ 140 w 328"/>
                  <a:gd name="T29" fmla="*/ 314 h 326"/>
                  <a:gd name="T30" fmla="*/ 126 w 328"/>
                  <a:gd name="T31" fmla="*/ 310 h 326"/>
                  <a:gd name="T32" fmla="*/ 106 w 328"/>
                  <a:gd name="T33" fmla="*/ 298 h 326"/>
                  <a:gd name="T34" fmla="*/ 88 w 328"/>
                  <a:gd name="T35" fmla="*/ 304 h 326"/>
                  <a:gd name="T36" fmla="*/ 74 w 328"/>
                  <a:gd name="T37" fmla="*/ 298 h 326"/>
                  <a:gd name="T38" fmla="*/ 68 w 328"/>
                  <a:gd name="T39" fmla="*/ 282 h 326"/>
                  <a:gd name="T40" fmla="*/ 54 w 328"/>
                  <a:gd name="T41" fmla="*/ 272 h 326"/>
                  <a:gd name="T42" fmla="*/ 40 w 328"/>
                  <a:gd name="T43" fmla="*/ 258 h 326"/>
                  <a:gd name="T44" fmla="*/ 34 w 328"/>
                  <a:gd name="T45" fmla="*/ 246 h 326"/>
                  <a:gd name="T46" fmla="*/ 22 w 328"/>
                  <a:gd name="T47" fmla="*/ 226 h 326"/>
                  <a:gd name="T48" fmla="*/ 14 w 328"/>
                  <a:gd name="T49" fmla="*/ 210 h 326"/>
                  <a:gd name="T50" fmla="*/ 4 w 328"/>
                  <a:gd name="T51" fmla="*/ 198 h 326"/>
                  <a:gd name="T52" fmla="*/ 16 w 328"/>
                  <a:gd name="T53" fmla="*/ 176 h 326"/>
                  <a:gd name="T54" fmla="*/ 0 w 328"/>
                  <a:gd name="T55" fmla="*/ 160 h 326"/>
                  <a:gd name="T56" fmla="*/ 8 w 328"/>
                  <a:gd name="T57" fmla="*/ 142 h 326"/>
                  <a:gd name="T58" fmla="*/ 8 w 328"/>
                  <a:gd name="T59" fmla="*/ 122 h 326"/>
                  <a:gd name="T60" fmla="*/ 22 w 328"/>
                  <a:gd name="T61" fmla="*/ 112 h 326"/>
                  <a:gd name="T62" fmla="*/ 24 w 328"/>
                  <a:gd name="T63" fmla="*/ 94 h 326"/>
                  <a:gd name="T64" fmla="*/ 32 w 328"/>
                  <a:gd name="T65" fmla="*/ 78 h 326"/>
                  <a:gd name="T66" fmla="*/ 32 w 328"/>
                  <a:gd name="T67" fmla="*/ 60 h 326"/>
                  <a:gd name="T68" fmla="*/ 48 w 328"/>
                  <a:gd name="T69" fmla="*/ 48 h 326"/>
                  <a:gd name="T70" fmla="*/ 66 w 328"/>
                  <a:gd name="T71" fmla="*/ 32 h 326"/>
                  <a:gd name="T72" fmla="*/ 82 w 328"/>
                  <a:gd name="T73" fmla="*/ 26 h 326"/>
                  <a:gd name="T74" fmla="*/ 100 w 328"/>
                  <a:gd name="T75" fmla="*/ 18 h 326"/>
                  <a:gd name="T76" fmla="*/ 114 w 328"/>
                  <a:gd name="T77" fmla="*/ 16 h 326"/>
                  <a:gd name="T78" fmla="*/ 122 w 328"/>
                  <a:gd name="T79" fmla="*/ 4 h 326"/>
                  <a:gd name="T80" fmla="*/ 136 w 328"/>
                  <a:gd name="T81" fmla="*/ 4 h 326"/>
                  <a:gd name="T82" fmla="*/ 156 w 328"/>
                  <a:gd name="T83" fmla="*/ 6 h 326"/>
                  <a:gd name="T84" fmla="*/ 170 w 328"/>
                  <a:gd name="T85" fmla="*/ 2 h 326"/>
                  <a:gd name="T86" fmla="*/ 188 w 328"/>
                  <a:gd name="T87" fmla="*/ 6 h 326"/>
                  <a:gd name="T88" fmla="*/ 206 w 328"/>
                  <a:gd name="T89" fmla="*/ 8 h 326"/>
                  <a:gd name="T90" fmla="*/ 224 w 328"/>
                  <a:gd name="T91" fmla="*/ 6 h 326"/>
                  <a:gd name="T92" fmla="*/ 234 w 328"/>
                  <a:gd name="T93" fmla="*/ 22 h 326"/>
                  <a:gd name="T94" fmla="*/ 256 w 328"/>
                  <a:gd name="T95" fmla="*/ 20 h 326"/>
                  <a:gd name="T96" fmla="*/ 268 w 328"/>
                  <a:gd name="T97" fmla="*/ 38 h 326"/>
                  <a:gd name="T98" fmla="*/ 274 w 328"/>
                  <a:gd name="T99" fmla="*/ 56 h 326"/>
                  <a:gd name="T100" fmla="*/ 298 w 328"/>
                  <a:gd name="T101" fmla="*/ 62 h 326"/>
                  <a:gd name="T102" fmla="*/ 302 w 328"/>
                  <a:gd name="T103" fmla="*/ 76 h 326"/>
                  <a:gd name="T104" fmla="*/ 300 w 328"/>
                  <a:gd name="T105" fmla="*/ 92 h 326"/>
                  <a:gd name="T106" fmla="*/ 312 w 328"/>
                  <a:gd name="T107" fmla="*/ 102 h 326"/>
                  <a:gd name="T108" fmla="*/ 318 w 328"/>
                  <a:gd name="T109" fmla="*/ 118 h 326"/>
                  <a:gd name="T110" fmla="*/ 318 w 328"/>
                  <a:gd name="T111" fmla="*/ 132 h 326"/>
                  <a:gd name="T112" fmla="*/ 320 w 328"/>
                  <a:gd name="T113" fmla="*/ 148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28" h="326">
                    <a:moveTo>
                      <a:pt x="316" y="160"/>
                    </a:moveTo>
                    <a:lnTo>
                      <a:pt x="316" y="160"/>
                    </a:lnTo>
                    <a:lnTo>
                      <a:pt x="318" y="164"/>
                    </a:lnTo>
                    <a:lnTo>
                      <a:pt x="320" y="168"/>
                    </a:lnTo>
                    <a:lnTo>
                      <a:pt x="320" y="168"/>
                    </a:lnTo>
                    <a:lnTo>
                      <a:pt x="320" y="178"/>
                    </a:lnTo>
                    <a:lnTo>
                      <a:pt x="320" y="178"/>
                    </a:lnTo>
                    <a:lnTo>
                      <a:pt x="320" y="180"/>
                    </a:lnTo>
                    <a:lnTo>
                      <a:pt x="324" y="182"/>
                    </a:lnTo>
                    <a:lnTo>
                      <a:pt x="328" y="186"/>
                    </a:lnTo>
                    <a:lnTo>
                      <a:pt x="328" y="188"/>
                    </a:lnTo>
                    <a:lnTo>
                      <a:pt x="328" y="188"/>
                    </a:lnTo>
                    <a:lnTo>
                      <a:pt x="326" y="192"/>
                    </a:lnTo>
                    <a:lnTo>
                      <a:pt x="322" y="196"/>
                    </a:lnTo>
                    <a:lnTo>
                      <a:pt x="322" y="196"/>
                    </a:lnTo>
                    <a:lnTo>
                      <a:pt x="320" y="198"/>
                    </a:lnTo>
                    <a:lnTo>
                      <a:pt x="316" y="200"/>
                    </a:lnTo>
                    <a:lnTo>
                      <a:pt x="312" y="200"/>
                    </a:lnTo>
                    <a:lnTo>
                      <a:pt x="308" y="202"/>
                    </a:lnTo>
                    <a:lnTo>
                      <a:pt x="308" y="202"/>
                    </a:lnTo>
                    <a:lnTo>
                      <a:pt x="310" y="206"/>
                    </a:lnTo>
                    <a:lnTo>
                      <a:pt x="314" y="210"/>
                    </a:lnTo>
                    <a:lnTo>
                      <a:pt x="318" y="214"/>
                    </a:lnTo>
                    <a:lnTo>
                      <a:pt x="320" y="216"/>
                    </a:lnTo>
                    <a:lnTo>
                      <a:pt x="320" y="216"/>
                    </a:lnTo>
                    <a:lnTo>
                      <a:pt x="316" y="220"/>
                    </a:lnTo>
                    <a:lnTo>
                      <a:pt x="312" y="224"/>
                    </a:lnTo>
                    <a:lnTo>
                      <a:pt x="312" y="224"/>
                    </a:lnTo>
                    <a:lnTo>
                      <a:pt x="308" y="232"/>
                    </a:lnTo>
                    <a:lnTo>
                      <a:pt x="308" y="232"/>
                    </a:lnTo>
                    <a:lnTo>
                      <a:pt x="302" y="238"/>
                    </a:lnTo>
                    <a:lnTo>
                      <a:pt x="302" y="238"/>
                    </a:lnTo>
                    <a:lnTo>
                      <a:pt x="300" y="240"/>
                    </a:lnTo>
                    <a:lnTo>
                      <a:pt x="296" y="240"/>
                    </a:lnTo>
                    <a:lnTo>
                      <a:pt x="292" y="240"/>
                    </a:lnTo>
                    <a:lnTo>
                      <a:pt x="290" y="242"/>
                    </a:lnTo>
                    <a:lnTo>
                      <a:pt x="290" y="242"/>
                    </a:lnTo>
                    <a:lnTo>
                      <a:pt x="290" y="244"/>
                    </a:lnTo>
                    <a:lnTo>
                      <a:pt x="292" y="248"/>
                    </a:lnTo>
                    <a:lnTo>
                      <a:pt x="294" y="252"/>
                    </a:lnTo>
                    <a:lnTo>
                      <a:pt x="294" y="256"/>
                    </a:lnTo>
                    <a:lnTo>
                      <a:pt x="294" y="256"/>
                    </a:lnTo>
                    <a:lnTo>
                      <a:pt x="286" y="262"/>
                    </a:lnTo>
                    <a:lnTo>
                      <a:pt x="286" y="262"/>
                    </a:lnTo>
                    <a:lnTo>
                      <a:pt x="284" y="262"/>
                    </a:lnTo>
                    <a:lnTo>
                      <a:pt x="280" y="262"/>
                    </a:lnTo>
                    <a:lnTo>
                      <a:pt x="276" y="262"/>
                    </a:lnTo>
                    <a:lnTo>
                      <a:pt x="274" y="262"/>
                    </a:lnTo>
                    <a:lnTo>
                      <a:pt x="274" y="262"/>
                    </a:lnTo>
                    <a:lnTo>
                      <a:pt x="272" y="266"/>
                    </a:lnTo>
                    <a:lnTo>
                      <a:pt x="270" y="270"/>
                    </a:lnTo>
                    <a:lnTo>
                      <a:pt x="270" y="270"/>
                    </a:lnTo>
                    <a:lnTo>
                      <a:pt x="268" y="274"/>
                    </a:lnTo>
                    <a:lnTo>
                      <a:pt x="268" y="278"/>
                    </a:lnTo>
                    <a:lnTo>
                      <a:pt x="266" y="280"/>
                    </a:lnTo>
                    <a:lnTo>
                      <a:pt x="266" y="280"/>
                    </a:lnTo>
                    <a:lnTo>
                      <a:pt x="258" y="286"/>
                    </a:lnTo>
                    <a:lnTo>
                      <a:pt x="258" y="286"/>
                    </a:lnTo>
                    <a:lnTo>
                      <a:pt x="256" y="290"/>
                    </a:lnTo>
                    <a:lnTo>
                      <a:pt x="254" y="294"/>
                    </a:lnTo>
                    <a:lnTo>
                      <a:pt x="254" y="294"/>
                    </a:lnTo>
                    <a:lnTo>
                      <a:pt x="248" y="294"/>
                    </a:lnTo>
                    <a:lnTo>
                      <a:pt x="244" y="296"/>
                    </a:lnTo>
                    <a:lnTo>
                      <a:pt x="244" y="296"/>
                    </a:lnTo>
                    <a:lnTo>
                      <a:pt x="242" y="296"/>
                    </a:lnTo>
                    <a:lnTo>
                      <a:pt x="238" y="294"/>
                    </a:lnTo>
                    <a:lnTo>
                      <a:pt x="236" y="294"/>
                    </a:lnTo>
                    <a:lnTo>
                      <a:pt x="232" y="294"/>
                    </a:lnTo>
                    <a:lnTo>
                      <a:pt x="232" y="294"/>
                    </a:lnTo>
                    <a:lnTo>
                      <a:pt x="230" y="296"/>
                    </a:lnTo>
                    <a:lnTo>
                      <a:pt x="230" y="298"/>
                    </a:lnTo>
                    <a:lnTo>
                      <a:pt x="228" y="300"/>
                    </a:lnTo>
                    <a:lnTo>
                      <a:pt x="228" y="302"/>
                    </a:lnTo>
                    <a:lnTo>
                      <a:pt x="228" y="302"/>
                    </a:lnTo>
                    <a:lnTo>
                      <a:pt x="218" y="306"/>
                    </a:lnTo>
                    <a:lnTo>
                      <a:pt x="218" y="306"/>
                    </a:lnTo>
                    <a:lnTo>
                      <a:pt x="210" y="308"/>
                    </a:lnTo>
                    <a:lnTo>
                      <a:pt x="210" y="308"/>
                    </a:lnTo>
                    <a:lnTo>
                      <a:pt x="206" y="312"/>
                    </a:lnTo>
                    <a:lnTo>
                      <a:pt x="204" y="314"/>
                    </a:lnTo>
                    <a:lnTo>
                      <a:pt x="202" y="316"/>
                    </a:lnTo>
                    <a:lnTo>
                      <a:pt x="202" y="316"/>
                    </a:lnTo>
                    <a:lnTo>
                      <a:pt x="194" y="320"/>
                    </a:lnTo>
                    <a:lnTo>
                      <a:pt x="194" y="320"/>
                    </a:lnTo>
                    <a:lnTo>
                      <a:pt x="184" y="320"/>
                    </a:lnTo>
                    <a:lnTo>
                      <a:pt x="184" y="320"/>
                    </a:lnTo>
                    <a:lnTo>
                      <a:pt x="182" y="320"/>
                    </a:lnTo>
                    <a:lnTo>
                      <a:pt x="180" y="318"/>
                    </a:lnTo>
                    <a:lnTo>
                      <a:pt x="176" y="316"/>
                    </a:lnTo>
                    <a:lnTo>
                      <a:pt x="174" y="316"/>
                    </a:lnTo>
                    <a:lnTo>
                      <a:pt x="174" y="316"/>
                    </a:lnTo>
                    <a:lnTo>
                      <a:pt x="172" y="316"/>
                    </a:lnTo>
                    <a:lnTo>
                      <a:pt x="170" y="320"/>
                    </a:lnTo>
                    <a:lnTo>
                      <a:pt x="168" y="324"/>
                    </a:lnTo>
                    <a:lnTo>
                      <a:pt x="166" y="324"/>
                    </a:lnTo>
                    <a:lnTo>
                      <a:pt x="166" y="324"/>
                    </a:lnTo>
                    <a:lnTo>
                      <a:pt x="160" y="324"/>
                    </a:lnTo>
                    <a:lnTo>
                      <a:pt x="156" y="322"/>
                    </a:lnTo>
                    <a:lnTo>
                      <a:pt x="156" y="322"/>
                    </a:lnTo>
                    <a:lnTo>
                      <a:pt x="150" y="324"/>
                    </a:lnTo>
                    <a:lnTo>
                      <a:pt x="146" y="326"/>
                    </a:lnTo>
                    <a:lnTo>
                      <a:pt x="146" y="326"/>
                    </a:lnTo>
                    <a:lnTo>
                      <a:pt x="144" y="324"/>
                    </a:lnTo>
                    <a:lnTo>
                      <a:pt x="142" y="318"/>
                    </a:lnTo>
                    <a:lnTo>
                      <a:pt x="140" y="314"/>
                    </a:lnTo>
                    <a:lnTo>
                      <a:pt x="138" y="312"/>
                    </a:lnTo>
                    <a:lnTo>
                      <a:pt x="138" y="312"/>
                    </a:lnTo>
                    <a:lnTo>
                      <a:pt x="134" y="314"/>
                    </a:lnTo>
                    <a:lnTo>
                      <a:pt x="128" y="314"/>
                    </a:lnTo>
                    <a:lnTo>
                      <a:pt x="128" y="314"/>
                    </a:lnTo>
                    <a:lnTo>
                      <a:pt x="126" y="312"/>
                    </a:lnTo>
                    <a:lnTo>
                      <a:pt x="126" y="310"/>
                    </a:lnTo>
                    <a:lnTo>
                      <a:pt x="124" y="306"/>
                    </a:lnTo>
                    <a:lnTo>
                      <a:pt x="122" y="304"/>
                    </a:lnTo>
                    <a:lnTo>
                      <a:pt x="122" y="304"/>
                    </a:lnTo>
                    <a:lnTo>
                      <a:pt x="114" y="300"/>
                    </a:lnTo>
                    <a:lnTo>
                      <a:pt x="114" y="300"/>
                    </a:lnTo>
                    <a:lnTo>
                      <a:pt x="106" y="298"/>
                    </a:lnTo>
                    <a:lnTo>
                      <a:pt x="106" y="298"/>
                    </a:lnTo>
                    <a:lnTo>
                      <a:pt x="102" y="298"/>
                    </a:lnTo>
                    <a:lnTo>
                      <a:pt x="98" y="304"/>
                    </a:lnTo>
                    <a:lnTo>
                      <a:pt x="94" y="308"/>
                    </a:lnTo>
                    <a:lnTo>
                      <a:pt x="90" y="310"/>
                    </a:lnTo>
                    <a:lnTo>
                      <a:pt x="90" y="310"/>
                    </a:lnTo>
                    <a:lnTo>
                      <a:pt x="88" y="308"/>
                    </a:lnTo>
                    <a:lnTo>
                      <a:pt x="88" y="304"/>
                    </a:lnTo>
                    <a:lnTo>
                      <a:pt x="86" y="300"/>
                    </a:lnTo>
                    <a:lnTo>
                      <a:pt x="86" y="298"/>
                    </a:lnTo>
                    <a:lnTo>
                      <a:pt x="86" y="298"/>
                    </a:lnTo>
                    <a:lnTo>
                      <a:pt x="80" y="298"/>
                    </a:lnTo>
                    <a:lnTo>
                      <a:pt x="76" y="298"/>
                    </a:lnTo>
                    <a:lnTo>
                      <a:pt x="74" y="298"/>
                    </a:lnTo>
                    <a:lnTo>
                      <a:pt x="74" y="298"/>
                    </a:lnTo>
                    <a:lnTo>
                      <a:pt x="74" y="294"/>
                    </a:lnTo>
                    <a:lnTo>
                      <a:pt x="76" y="288"/>
                    </a:lnTo>
                    <a:lnTo>
                      <a:pt x="76" y="282"/>
                    </a:lnTo>
                    <a:lnTo>
                      <a:pt x="76" y="278"/>
                    </a:lnTo>
                    <a:lnTo>
                      <a:pt x="76" y="278"/>
                    </a:lnTo>
                    <a:lnTo>
                      <a:pt x="74" y="280"/>
                    </a:lnTo>
                    <a:lnTo>
                      <a:pt x="68" y="282"/>
                    </a:lnTo>
                    <a:lnTo>
                      <a:pt x="64" y="284"/>
                    </a:lnTo>
                    <a:lnTo>
                      <a:pt x="60" y="284"/>
                    </a:lnTo>
                    <a:lnTo>
                      <a:pt x="60" y="284"/>
                    </a:lnTo>
                    <a:lnTo>
                      <a:pt x="54" y="278"/>
                    </a:lnTo>
                    <a:lnTo>
                      <a:pt x="54" y="278"/>
                    </a:lnTo>
                    <a:lnTo>
                      <a:pt x="54" y="274"/>
                    </a:lnTo>
                    <a:lnTo>
                      <a:pt x="54" y="272"/>
                    </a:lnTo>
                    <a:lnTo>
                      <a:pt x="54" y="268"/>
                    </a:lnTo>
                    <a:lnTo>
                      <a:pt x="54" y="266"/>
                    </a:lnTo>
                    <a:lnTo>
                      <a:pt x="54" y="266"/>
                    </a:lnTo>
                    <a:lnTo>
                      <a:pt x="48" y="258"/>
                    </a:lnTo>
                    <a:lnTo>
                      <a:pt x="48" y="258"/>
                    </a:lnTo>
                    <a:lnTo>
                      <a:pt x="44" y="258"/>
                    </a:lnTo>
                    <a:lnTo>
                      <a:pt x="40" y="258"/>
                    </a:lnTo>
                    <a:lnTo>
                      <a:pt x="36" y="258"/>
                    </a:lnTo>
                    <a:lnTo>
                      <a:pt x="34" y="258"/>
                    </a:lnTo>
                    <a:lnTo>
                      <a:pt x="34" y="258"/>
                    </a:lnTo>
                    <a:lnTo>
                      <a:pt x="32" y="256"/>
                    </a:lnTo>
                    <a:lnTo>
                      <a:pt x="34" y="252"/>
                    </a:lnTo>
                    <a:lnTo>
                      <a:pt x="34" y="248"/>
                    </a:lnTo>
                    <a:lnTo>
                      <a:pt x="34" y="246"/>
                    </a:lnTo>
                    <a:lnTo>
                      <a:pt x="34" y="246"/>
                    </a:lnTo>
                    <a:lnTo>
                      <a:pt x="30" y="244"/>
                    </a:lnTo>
                    <a:lnTo>
                      <a:pt x="26" y="240"/>
                    </a:lnTo>
                    <a:lnTo>
                      <a:pt x="26" y="240"/>
                    </a:lnTo>
                    <a:lnTo>
                      <a:pt x="22" y="232"/>
                    </a:lnTo>
                    <a:lnTo>
                      <a:pt x="22" y="232"/>
                    </a:lnTo>
                    <a:lnTo>
                      <a:pt x="22" y="226"/>
                    </a:lnTo>
                    <a:lnTo>
                      <a:pt x="22" y="222"/>
                    </a:lnTo>
                    <a:lnTo>
                      <a:pt x="22" y="222"/>
                    </a:lnTo>
                    <a:lnTo>
                      <a:pt x="18" y="218"/>
                    </a:lnTo>
                    <a:lnTo>
                      <a:pt x="14" y="216"/>
                    </a:lnTo>
                    <a:lnTo>
                      <a:pt x="14" y="214"/>
                    </a:lnTo>
                    <a:lnTo>
                      <a:pt x="14" y="214"/>
                    </a:lnTo>
                    <a:lnTo>
                      <a:pt x="14" y="210"/>
                    </a:lnTo>
                    <a:lnTo>
                      <a:pt x="14" y="206"/>
                    </a:lnTo>
                    <a:lnTo>
                      <a:pt x="14" y="206"/>
                    </a:lnTo>
                    <a:lnTo>
                      <a:pt x="12" y="204"/>
                    </a:lnTo>
                    <a:lnTo>
                      <a:pt x="8" y="202"/>
                    </a:lnTo>
                    <a:lnTo>
                      <a:pt x="6" y="200"/>
                    </a:lnTo>
                    <a:lnTo>
                      <a:pt x="4" y="198"/>
                    </a:lnTo>
                    <a:lnTo>
                      <a:pt x="4" y="198"/>
                    </a:lnTo>
                    <a:lnTo>
                      <a:pt x="6" y="196"/>
                    </a:lnTo>
                    <a:lnTo>
                      <a:pt x="10" y="192"/>
                    </a:lnTo>
                    <a:lnTo>
                      <a:pt x="16" y="188"/>
                    </a:lnTo>
                    <a:lnTo>
                      <a:pt x="18" y="186"/>
                    </a:lnTo>
                    <a:lnTo>
                      <a:pt x="18" y="186"/>
                    </a:lnTo>
                    <a:lnTo>
                      <a:pt x="16" y="176"/>
                    </a:lnTo>
                    <a:lnTo>
                      <a:pt x="16" y="176"/>
                    </a:lnTo>
                    <a:lnTo>
                      <a:pt x="14" y="174"/>
                    </a:lnTo>
                    <a:lnTo>
                      <a:pt x="10" y="174"/>
                    </a:lnTo>
                    <a:lnTo>
                      <a:pt x="4" y="172"/>
                    </a:lnTo>
                    <a:lnTo>
                      <a:pt x="2" y="170"/>
                    </a:lnTo>
                    <a:lnTo>
                      <a:pt x="2" y="170"/>
                    </a:lnTo>
                    <a:lnTo>
                      <a:pt x="0" y="160"/>
                    </a:lnTo>
                    <a:lnTo>
                      <a:pt x="0" y="160"/>
                    </a:lnTo>
                    <a:lnTo>
                      <a:pt x="2" y="158"/>
                    </a:lnTo>
                    <a:lnTo>
                      <a:pt x="4" y="154"/>
                    </a:lnTo>
                    <a:lnTo>
                      <a:pt x="8" y="152"/>
                    </a:lnTo>
                    <a:lnTo>
                      <a:pt x="8" y="150"/>
                    </a:lnTo>
                    <a:lnTo>
                      <a:pt x="8" y="150"/>
                    </a:lnTo>
                    <a:lnTo>
                      <a:pt x="8" y="142"/>
                    </a:lnTo>
                    <a:lnTo>
                      <a:pt x="8" y="142"/>
                    </a:lnTo>
                    <a:lnTo>
                      <a:pt x="8" y="138"/>
                    </a:lnTo>
                    <a:lnTo>
                      <a:pt x="4" y="136"/>
                    </a:lnTo>
                    <a:lnTo>
                      <a:pt x="2" y="134"/>
                    </a:lnTo>
                    <a:lnTo>
                      <a:pt x="2" y="130"/>
                    </a:lnTo>
                    <a:lnTo>
                      <a:pt x="2" y="130"/>
                    </a:lnTo>
                    <a:lnTo>
                      <a:pt x="4" y="126"/>
                    </a:lnTo>
                    <a:lnTo>
                      <a:pt x="8" y="122"/>
                    </a:lnTo>
                    <a:lnTo>
                      <a:pt x="8" y="122"/>
                    </a:lnTo>
                    <a:lnTo>
                      <a:pt x="10" y="120"/>
                    </a:lnTo>
                    <a:lnTo>
                      <a:pt x="14" y="120"/>
                    </a:lnTo>
                    <a:lnTo>
                      <a:pt x="20" y="118"/>
                    </a:lnTo>
                    <a:lnTo>
                      <a:pt x="22" y="116"/>
                    </a:lnTo>
                    <a:lnTo>
                      <a:pt x="22" y="116"/>
                    </a:lnTo>
                    <a:lnTo>
                      <a:pt x="22" y="112"/>
                    </a:lnTo>
                    <a:lnTo>
                      <a:pt x="20" y="106"/>
                    </a:lnTo>
                    <a:lnTo>
                      <a:pt x="20" y="106"/>
                    </a:lnTo>
                    <a:lnTo>
                      <a:pt x="20" y="102"/>
                    </a:lnTo>
                    <a:lnTo>
                      <a:pt x="20" y="96"/>
                    </a:lnTo>
                    <a:lnTo>
                      <a:pt x="20" y="96"/>
                    </a:lnTo>
                    <a:lnTo>
                      <a:pt x="22" y="96"/>
                    </a:lnTo>
                    <a:lnTo>
                      <a:pt x="24" y="94"/>
                    </a:lnTo>
                    <a:lnTo>
                      <a:pt x="28" y="92"/>
                    </a:lnTo>
                    <a:lnTo>
                      <a:pt x="30" y="92"/>
                    </a:lnTo>
                    <a:lnTo>
                      <a:pt x="30" y="92"/>
                    </a:lnTo>
                    <a:lnTo>
                      <a:pt x="32" y="84"/>
                    </a:lnTo>
                    <a:lnTo>
                      <a:pt x="32" y="84"/>
                    </a:lnTo>
                    <a:lnTo>
                      <a:pt x="34" y="80"/>
                    </a:lnTo>
                    <a:lnTo>
                      <a:pt x="32" y="78"/>
                    </a:lnTo>
                    <a:lnTo>
                      <a:pt x="32" y="74"/>
                    </a:lnTo>
                    <a:lnTo>
                      <a:pt x="32" y="72"/>
                    </a:lnTo>
                    <a:lnTo>
                      <a:pt x="32" y="72"/>
                    </a:lnTo>
                    <a:lnTo>
                      <a:pt x="32" y="66"/>
                    </a:lnTo>
                    <a:lnTo>
                      <a:pt x="32" y="62"/>
                    </a:lnTo>
                    <a:lnTo>
                      <a:pt x="32" y="60"/>
                    </a:lnTo>
                    <a:lnTo>
                      <a:pt x="32" y="60"/>
                    </a:lnTo>
                    <a:lnTo>
                      <a:pt x="34" y="60"/>
                    </a:lnTo>
                    <a:lnTo>
                      <a:pt x="38" y="60"/>
                    </a:lnTo>
                    <a:lnTo>
                      <a:pt x="42" y="60"/>
                    </a:lnTo>
                    <a:lnTo>
                      <a:pt x="46" y="60"/>
                    </a:lnTo>
                    <a:lnTo>
                      <a:pt x="46" y="60"/>
                    </a:lnTo>
                    <a:lnTo>
                      <a:pt x="46" y="54"/>
                    </a:lnTo>
                    <a:lnTo>
                      <a:pt x="48" y="48"/>
                    </a:lnTo>
                    <a:lnTo>
                      <a:pt x="48" y="48"/>
                    </a:lnTo>
                    <a:lnTo>
                      <a:pt x="52" y="46"/>
                    </a:lnTo>
                    <a:lnTo>
                      <a:pt x="56" y="44"/>
                    </a:lnTo>
                    <a:lnTo>
                      <a:pt x="56" y="44"/>
                    </a:lnTo>
                    <a:lnTo>
                      <a:pt x="62" y="36"/>
                    </a:lnTo>
                    <a:lnTo>
                      <a:pt x="62" y="36"/>
                    </a:lnTo>
                    <a:lnTo>
                      <a:pt x="66" y="32"/>
                    </a:lnTo>
                    <a:lnTo>
                      <a:pt x="68" y="30"/>
                    </a:lnTo>
                    <a:lnTo>
                      <a:pt x="68" y="30"/>
                    </a:lnTo>
                    <a:lnTo>
                      <a:pt x="72" y="24"/>
                    </a:lnTo>
                    <a:lnTo>
                      <a:pt x="74" y="20"/>
                    </a:lnTo>
                    <a:lnTo>
                      <a:pt x="74" y="20"/>
                    </a:lnTo>
                    <a:lnTo>
                      <a:pt x="78" y="22"/>
                    </a:lnTo>
                    <a:lnTo>
                      <a:pt x="82" y="26"/>
                    </a:lnTo>
                    <a:lnTo>
                      <a:pt x="88" y="30"/>
                    </a:lnTo>
                    <a:lnTo>
                      <a:pt x="92" y="30"/>
                    </a:lnTo>
                    <a:lnTo>
                      <a:pt x="92" y="30"/>
                    </a:lnTo>
                    <a:lnTo>
                      <a:pt x="98" y="26"/>
                    </a:lnTo>
                    <a:lnTo>
                      <a:pt x="98" y="26"/>
                    </a:lnTo>
                    <a:lnTo>
                      <a:pt x="100" y="22"/>
                    </a:lnTo>
                    <a:lnTo>
                      <a:pt x="100" y="18"/>
                    </a:lnTo>
                    <a:lnTo>
                      <a:pt x="100" y="14"/>
                    </a:lnTo>
                    <a:lnTo>
                      <a:pt x="102" y="12"/>
                    </a:lnTo>
                    <a:lnTo>
                      <a:pt x="102" y="12"/>
                    </a:lnTo>
                    <a:lnTo>
                      <a:pt x="104" y="12"/>
                    </a:lnTo>
                    <a:lnTo>
                      <a:pt x="108" y="14"/>
                    </a:lnTo>
                    <a:lnTo>
                      <a:pt x="110" y="16"/>
                    </a:lnTo>
                    <a:lnTo>
                      <a:pt x="114" y="16"/>
                    </a:lnTo>
                    <a:lnTo>
                      <a:pt x="114" y="16"/>
                    </a:lnTo>
                    <a:lnTo>
                      <a:pt x="114" y="14"/>
                    </a:lnTo>
                    <a:lnTo>
                      <a:pt x="116" y="10"/>
                    </a:lnTo>
                    <a:lnTo>
                      <a:pt x="116" y="6"/>
                    </a:lnTo>
                    <a:lnTo>
                      <a:pt x="118" y="4"/>
                    </a:lnTo>
                    <a:lnTo>
                      <a:pt x="118" y="4"/>
                    </a:lnTo>
                    <a:lnTo>
                      <a:pt x="122" y="4"/>
                    </a:lnTo>
                    <a:lnTo>
                      <a:pt x="124" y="8"/>
                    </a:lnTo>
                    <a:lnTo>
                      <a:pt x="128" y="10"/>
                    </a:lnTo>
                    <a:lnTo>
                      <a:pt x="130" y="10"/>
                    </a:lnTo>
                    <a:lnTo>
                      <a:pt x="130" y="10"/>
                    </a:lnTo>
                    <a:lnTo>
                      <a:pt x="132" y="10"/>
                    </a:lnTo>
                    <a:lnTo>
                      <a:pt x="134" y="6"/>
                    </a:lnTo>
                    <a:lnTo>
                      <a:pt x="136" y="4"/>
                    </a:lnTo>
                    <a:lnTo>
                      <a:pt x="138" y="2"/>
                    </a:lnTo>
                    <a:lnTo>
                      <a:pt x="138" y="2"/>
                    </a:lnTo>
                    <a:lnTo>
                      <a:pt x="142" y="4"/>
                    </a:lnTo>
                    <a:lnTo>
                      <a:pt x="148" y="4"/>
                    </a:lnTo>
                    <a:lnTo>
                      <a:pt x="148" y="4"/>
                    </a:lnTo>
                    <a:lnTo>
                      <a:pt x="152" y="6"/>
                    </a:lnTo>
                    <a:lnTo>
                      <a:pt x="156" y="6"/>
                    </a:lnTo>
                    <a:lnTo>
                      <a:pt x="156" y="6"/>
                    </a:lnTo>
                    <a:lnTo>
                      <a:pt x="158" y="6"/>
                    </a:lnTo>
                    <a:lnTo>
                      <a:pt x="160" y="4"/>
                    </a:lnTo>
                    <a:lnTo>
                      <a:pt x="164" y="2"/>
                    </a:lnTo>
                    <a:lnTo>
                      <a:pt x="166" y="0"/>
                    </a:lnTo>
                    <a:lnTo>
                      <a:pt x="166" y="0"/>
                    </a:lnTo>
                    <a:lnTo>
                      <a:pt x="170" y="2"/>
                    </a:lnTo>
                    <a:lnTo>
                      <a:pt x="174" y="4"/>
                    </a:lnTo>
                    <a:lnTo>
                      <a:pt x="174" y="4"/>
                    </a:lnTo>
                    <a:lnTo>
                      <a:pt x="180" y="2"/>
                    </a:lnTo>
                    <a:lnTo>
                      <a:pt x="184" y="2"/>
                    </a:lnTo>
                    <a:lnTo>
                      <a:pt x="184" y="2"/>
                    </a:lnTo>
                    <a:lnTo>
                      <a:pt x="186" y="4"/>
                    </a:lnTo>
                    <a:lnTo>
                      <a:pt x="188" y="6"/>
                    </a:lnTo>
                    <a:lnTo>
                      <a:pt x="190" y="10"/>
                    </a:lnTo>
                    <a:lnTo>
                      <a:pt x="192" y="12"/>
                    </a:lnTo>
                    <a:lnTo>
                      <a:pt x="192" y="12"/>
                    </a:lnTo>
                    <a:lnTo>
                      <a:pt x="200" y="12"/>
                    </a:lnTo>
                    <a:lnTo>
                      <a:pt x="200" y="12"/>
                    </a:lnTo>
                    <a:lnTo>
                      <a:pt x="202" y="12"/>
                    </a:lnTo>
                    <a:lnTo>
                      <a:pt x="206" y="8"/>
                    </a:lnTo>
                    <a:lnTo>
                      <a:pt x="210" y="6"/>
                    </a:lnTo>
                    <a:lnTo>
                      <a:pt x="212" y="4"/>
                    </a:lnTo>
                    <a:lnTo>
                      <a:pt x="212" y="4"/>
                    </a:lnTo>
                    <a:lnTo>
                      <a:pt x="218" y="4"/>
                    </a:lnTo>
                    <a:lnTo>
                      <a:pt x="222" y="4"/>
                    </a:lnTo>
                    <a:lnTo>
                      <a:pt x="222" y="4"/>
                    </a:lnTo>
                    <a:lnTo>
                      <a:pt x="224" y="6"/>
                    </a:lnTo>
                    <a:lnTo>
                      <a:pt x="224" y="12"/>
                    </a:lnTo>
                    <a:lnTo>
                      <a:pt x="224" y="18"/>
                    </a:lnTo>
                    <a:lnTo>
                      <a:pt x="224" y="22"/>
                    </a:lnTo>
                    <a:lnTo>
                      <a:pt x="224" y="22"/>
                    </a:lnTo>
                    <a:lnTo>
                      <a:pt x="230" y="22"/>
                    </a:lnTo>
                    <a:lnTo>
                      <a:pt x="234" y="22"/>
                    </a:lnTo>
                    <a:lnTo>
                      <a:pt x="234" y="22"/>
                    </a:lnTo>
                    <a:lnTo>
                      <a:pt x="238" y="24"/>
                    </a:lnTo>
                    <a:lnTo>
                      <a:pt x="242" y="28"/>
                    </a:lnTo>
                    <a:lnTo>
                      <a:pt x="242" y="28"/>
                    </a:lnTo>
                    <a:lnTo>
                      <a:pt x="244" y="28"/>
                    </a:lnTo>
                    <a:lnTo>
                      <a:pt x="250" y="24"/>
                    </a:lnTo>
                    <a:lnTo>
                      <a:pt x="254" y="22"/>
                    </a:lnTo>
                    <a:lnTo>
                      <a:pt x="256" y="20"/>
                    </a:lnTo>
                    <a:lnTo>
                      <a:pt x="256" y="20"/>
                    </a:lnTo>
                    <a:lnTo>
                      <a:pt x="264" y="26"/>
                    </a:lnTo>
                    <a:lnTo>
                      <a:pt x="264" y="26"/>
                    </a:lnTo>
                    <a:lnTo>
                      <a:pt x="266" y="28"/>
                    </a:lnTo>
                    <a:lnTo>
                      <a:pt x="266" y="32"/>
                    </a:lnTo>
                    <a:lnTo>
                      <a:pt x="266" y="36"/>
                    </a:lnTo>
                    <a:lnTo>
                      <a:pt x="268" y="38"/>
                    </a:lnTo>
                    <a:lnTo>
                      <a:pt x="268" y="38"/>
                    </a:lnTo>
                    <a:lnTo>
                      <a:pt x="268" y="40"/>
                    </a:lnTo>
                    <a:lnTo>
                      <a:pt x="268" y="44"/>
                    </a:lnTo>
                    <a:lnTo>
                      <a:pt x="266" y="48"/>
                    </a:lnTo>
                    <a:lnTo>
                      <a:pt x="268" y="52"/>
                    </a:lnTo>
                    <a:lnTo>
                      <a:pt x="268" y="52"/>
                    </a:lnTo>
                    <a:lnTo>
                      <a:pt x="274" y="56"/>
                    </a:lnTo>
                    <a:lnTo>
                      <a:pt x="274" y="56"/>
                    </a:lnTo>
                    <a:lnTo>
                      <a:pt x="280" y="64"/>
                    </a:lnTo>
                    <a:lnTo>
                      <a:pt x="280" y="64"/>
                    </a:lnTo>
                    <a:lnTo>
                      <a:pt x="282" y="64"/>
                    </a:lnTo>
                    <a:lnTo>
                      <a:pt x="288" y="62"/>
                    </a:lnTo>
                    <a:lnTo>
                      <a:pt x="294" y="60"/>
                    </a:lnTo>
                    <a:lnTo>
                      <a:pt x="298" y="62"/>
                    </a:lnTo>
                    <a:lnTo>
                      <a:pt x="298" y="62"/>
                    </a:lnTo>
                    <a:lnTo>
                      <a:pt x="298" y="64"/>
                    </a:lnTo>
                    <a:lnTo>
                      <a:pt x="298" y="66"/>
                    </a:lnTo>
                    <a:lnTo>
                      <a:pt x="298" y="70"/>
                    </a:lnTo>
                    <a:lnTo>
                      <a:pt x="298" y="72"/>
                    </a:lnTo>
                    <a:lnTo>
                      <a:pt x="298" y="72"/>
                    </a:lnTo>
                    <a:lnTo>
                      <a:pt x="302" y="76"/>
                    </a:lnTo>
                    <a:lnTo>
                      <a:pt x="306" y="78"/>
                    </a:lnTo>
                    <a:lnTo>
                      <a:pt x="306" y="78"/>
                    </a:lnTo>
                    <a:lnTo>
                      <a:pt x="306" y="82"/>
                    </a:lnTo>
                    <a:lnTo>
                      <a:pt x="304" y="86"/>
                    </a:lnTo>
                    <a:lnTo>
                      <a:pt x="300" y="88"/>
                    </a:lnTo>
                    <a:lnTo>
                      <a:pt x="300" y="92"/>
                    </a:lnTo>
                    <a:lnTo>
                      <a:pt x="300" y="92"/>
                    </a:lnTo>
                    <a:lnTo>
                      <a:pt x="304" y="92"/>
                    </a:lnTo>
                    <a:lnTo>
                      <a:pt x="308" y="92"/>
                    </a:lnTo>
                    <a:lnTo>
                      <a:pt x="314" y="94"/>
                    </a:lnTo>
                    <a:lnTo>
                      <a:pt x="316" y="94"/>
                    </a:lnTo>
                    <a:lnTo>
                      <a:pt x="316" y="94"/>
                    </a:lnTo>
                    <a:lnTo>
                      <a:pt x="316" y="98"/>
                    </a:lnTo>
                    <a:lnTo>
                      <a:pt x="312" y="102"/>
                    </a:lnTo>
                    <a:lnTo>
                      <a:pt x="308" y="106"/>
                    </a:lnTo>
                    <a:lnTo>
                      <a:pt x="306" y="108"/>
                    </a:lnTo>
                    <a:lnTo>
                      <a:pt x="306" y="108"/>
                    </a:lnTo>
                    <a:lnTo>
                      <a:pt x="310" y="116"/>
                    </a:lnTo>
                    <a:lnTo>
                      <a:pt x="310" y="116"/>
                    </a:lnTo>
                    <a:lnTo>
                      <a:pt x="312" y="118"/>
                    </a:lnTo>
                    <a:lnTo>
                      <a:pt x="318" y="118"/>
                    </a:lnTo>
                    <a:lnTo>
                      <a:pt x="324" y="120"/>
                    </a:lnTo>
                    <a:lnTo>
                      <a:pt x="326" y="122"/>
                    </a:lnTo>
                    <a:lnTo>
                      <a:pt x="326" y="122"/>
                    </a:lnTo>
                    <a:lnTo>
                      <a:pt x="326" y="124"/>
                    </a:lnTo>
                    <a:lnTo>
                      <a:pt x="322" y="126"/>
                    </a:lnTo>
                    <a:lnTo>
                      <a:pt x="320" y="130"/>
                    </a:lnTo>
                    <a:lnTo>
                      <a:pt x="318" y="132"/>
                    </a:lnTo>
                    <a:lnTo>
                      <a:pt x="318" y="132"/>
                    </a:lnTo>
                    <a:lnTo>
                      <a:pt x="322" y="136"/>
                    </a:lnTo>
                    <a:lnTo>
                      <a:pt x="326" y="140"/>
                    </a:lnTo>
                    <a:lnTo>
                      <a:pt x="326" y="140"/>
                    </a:lnTo>
                    <a:lnTo>
                      <a:pt x="324" y="144"/>
                    </a:lnTo>
                    <a:lnTo>
                      <a:pt x="322" y="146"/>
                    </a:lnTo>
                    <a:lnTo>
                      <a:pt x="320" y="148"/>
                    </a:lnTo>
                    <a:lnTo>
                      <a:pt x="318" y="150"/>
                    </a:lnTo>
                    <a:lnTo>
                      <a:pt x="318" y="150"/>
                    </a:lnTo>
                    <a:lnTo>
                      <a:pt x="316" y="160"/>
                    </a:lnTo>
                    <a:lnTo>
                      <a:pt x="316" y="1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8" name="Freeform 6"/>
              <p:cNvSpPr>
                <a:spLocks/>
              </p:cNvSpPr>
              <p:nvPr/>
            </p:nvSpPr>
            <p:spPr bwMode="auto">
              <a:xfrm>
                <a:off x="-600" y="2362"/>
                <a:ext cx="328" cy="326"/>
              </a:xfrm>
              <a:custGeom>
                <a:avLst/>
                <a:gdLst>
                  <a:gd name="T0" fmla="*/ 320 w 328"/>
                  <a:gd name="T1" fmla="*/ 178 h 326"/>
                  <a:gd name="T2" fmla="*/ 322 w 328"/>
                  <a:gd name="T3" fmla="*/ 196 h 326"/>
                  <a:gd name="T4" fmla="*/ 310 w 328"/>
                  <a:gd name="T5" fmla="*/ 206 h 326"/>
                  <a:gd name="T6" fmla="*/ 312 w 328"/>
                  <a:gd name="T7" fmla="*/ 224 h 326"/>
                  <a:gd name="T8" fmla="*/ 292 w 328"/>
                  <a:gd name="T9" fmla="*/ 240 h 326"/>
                  <a:gd name="T10" fmla="*/ 294 w 328"/>
                  <a:gd name="T11" fmla="*/ 256 h 326"/>
                  <a:gd name="T12" fmla="*/ 274 w 328"/>
                  <a:gd name="T13" fmla="*/ 262 h 326"/>
                  <a:gd name="T14" fmla="*/ 266 w 328"/>
                  <a:gd name="T15" fmla="*/ 280 h 326"/>
                  <a:gd name="T16" fmla="*/ 244 w 328"/>
                  <a:gd name="T17" fmla="*/ 296 h 326"/>
                  <a:gd name="T18" fmla="*/ 230 w 328"/>
                  <a:gd name="T19" fmla="*/ 296 h 326"/>
                  <a:gd name="T20" fmla="*/ 210 w 328"/>
                  <a:gd name="T21" fmla="*/ 308 h 326"/>
                  <a:gd name="T22" fmla="*/ 194 w 328"/>
                  <a:gd name="T23" fmla="*/ 320 h 326"/>
                  <a:gd name="T24" fmla="*/ 174 w 328"/>
                  <a:gd name="T25" fmla="*/ 316 h 326"/>
                  <a:gd name="T26" fmla="*/ 156 w 328"/>
                  <a:gd name="T27" fmla="*/ 322 h 326"/>
                  <a:gd name="T28" fmla="*/ 140 w 328"/>
                  <a:gd name="T29" fmla="*/ 314 h 326"/>
                  <a:gd name="T30" fmla="*/ 126 w 328"/>
                  <a:gd name="T31" fmla="*/ 310 h 326"/>
                  <a:gd name="T32" fmla="*/ 106 w 328"/>
                  <a:gd name="T33" fmla="*/ 298 h 326"/>
                  <a:gd name="T34" fmla="*/ 88 w 328"/>
                  <a:gd name="T35" fmla="*/ 304 h 326"/>
                  <a:gd name="T36" fmla="*/ 74 w 328"/>
                  <a:gd name="T37" fmla="*/ 298 h 326"/>
                  <a:gd name="T38" fmla="*/ 68 w 328"/>
                  <a:gd name="T39" fmla="*/ 282 h 326"/>
                  <a:gd name="T40" fmla="*/ 54 w 328"/>
                  <a:gd name="T41" fmla="*/ 272 h 326"/>
                  <a:gd name="T42" fmla="*/ 40 w 328"/>
                  <a:gd name="T43" fmla="*/ 258 h 326"/>
                  <a:gd name="T44" fmla="*/ 34 w 328"/>
                  <a:gd name="T45" fmla="*/ 246 h 326"/>
                  <a:gd name="T46" fmla="*/ 22 w 328"/>
                  <a:gd name="T47" fmla="*/ 226 h 326"/>
                  <a:gd name="T48" fmla="*/ 14 w 328"/>
                  <a:gd name="T49" fmla="*/ 210 h 326"/>
                  <a:gd name="T50" fmla="*/ 4 w 328"/>
                  <a:gd name="T51" fmla="*/ 198 h 326"/>
                  <a:gd name="T52" fmla="*/ 16 w 328"/>
                  <a:gd name="T53" fmla="*/ 176 h 326"/>
                  <a:gd name="T54" fmla="*/ 0 w 328"/>
                  <a:gd name="T55" fmla="*/ 160 h 326"/>
                  <a:gd name="T56" fmla="*/ 8 w 328"/>
                  <a:gd name="T57" fmla="*/ 142 h 326"/>
                  <a:gd name="T58" fmla="*/ 8 w 328"/>
                  <a:gd name="T59" fmla="*/ 122 h 326"/>
                  <a:gd name="T60" fmla="*/ 22 w 328"/>
                  <a:gd name="T61" fmla="*/ 112 h 326"/>
                  <a:gd name="T62" fmla="*/ 24 w 328"/>
                  <a:gd name="T63" fmla="*/ 94 h 326"/>
                  <a:gd name="T64" fmla="*/ 32 w 328"/>
                  <a:gd name="T65" fmla="*/ 78 h 326"/>
                  <a:gd name="T66" fmla="*/ 32 w 328"/>
                  <a:gd name="T67" fmla="*/ 60 h 326"/>
                  <a:gd name="T68" fmla="*/ 48 w 328"/>
                  <a:gd name="T69" fmla="*/ 48 h 326"/>
                  <a:gd name="T70" fmla="*/ 66 w 328"/>
                  <a:gd name="T71" fmla="*/ 32 h 326"/>
                  <a:gd name="T72" fmla="*/ 82 w 328"/>
                  <a:gd name="T73" fmla="*/ 26 h 326"/>
                  <a:gd name="T74" fmla="*/ 100 w 328"/>
                  <a:gd name="T75" fmla="*/ 18 h 326"/>
                  <a:gd name="T76" fmla="*/ 114 w 328"/>
                  <a:gd name="T77" fmla="*/ 16 h 326"/>
                  <a:gd name="T78" fmla="*/ 122 w 328"/>
                  <a:gd name="T79" fmla="*/ 4 h 326"/>
                  <a:gd name="T80" fmla="*/ 136 w 328"/>
                  <a:gd name="T81" fmla="*/ 4 h 326"/>
                  <a:gd name="T82" fmla="*/ 156 w 328"/>
                  <a:gd name="T83" fmla="*/ 6 h 326"/>
                  <a:gd name="T84" fmla="*/ 170 w 328"/>
                  <a:gd name="T85" fmla="*/ 2 h 326"/>
                  <a:gd name="T86" fmla="*/ 188 w 328"/>
                  <a:gd name="T87" fmla="*/ 6 h 326"/>
                  <a:gd name="T88" fmla="*/ 206 w 328"/>
                  <a:gd name="T89" fmla="*/ 8 h 326"/>
                  <a:gd name="T90" fmla="*/ 224 w 328"/>
                  <a:gd name="T91" fmla="*/ 6 h 326"/>
                  <a:gd name="T92" fmla="*/ 234 w 328"/>
                  <a:gd name="T93" fmla="*/ 22 h 326"/>
                  <a:gd name="T94" fmla="*/ 256 w 328"/>
                  <a:gd name="T95" fmla="*/ 20 h 326"/>
                  <a:gd name="T96" fmla="*/ 268 w 328"/>
                  <a:gd name="T97" fmla="*/ 38 h 326"/>
                  <a:gd name="T98" fmla="*/ 274 w 328"/>
                  <a:gd name="T99" fmla="*/ 56 h 326"/>
                  <a:gd name="T100" fmla="*/ 298 w 328"/>
                  <a:gd name="T101" fmla="*/ 62 h 326"/>
                  <a:gd name="T102" fmla="*/ 302 w 328"/>
                  <a:gd name="T103" fmla="*/ 76 h 326"/>
                  <a:gd name="T104" fmla="*/ 300 w 328"/>
                  <a:gd name="T105" fmla="*/ 92 h 326"/>
                  <a:gd name="T106" fmla="*/ 312 w 328"/>
                  <a:gd name="T107" fmla="*/ 102 h 326"/>
                  <a:gd name="T108" fmla="*/ 318 w 328"/>
                  <a:gd name="T109" fmla="*/ 118 h 326"/>
                  <a:gd name="T110" fmla="*/ 318 w 328"/>
                  <a:gd name="T111" fmla="*/ 132 h 326"/>
                  <a:gd name="T112" fmla="*/ 320 w 328"/>
                  <a:gd name="T113" fmla="*/ 148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28" h="326">
                    <a:moveTo>
                      <a:pt x="316" y="160"/>
                    </a:moveTo>
                    <a:lnTo>
                      <a:pt x="316" y="160"/>
                    </a:lnTo>
                    <a:lnTo>
                      <a:pt x="318" y="164"/>
                    </a:lnTo>
                    <a:lnTo>
                      <a:pt x="320" y="168"/>
                    </a:lnTo>
                    <a:lnTo>
                      <a:pt x="320" y="168"/>
                    </a:lnTo>
                    <a:lnTo>
                      <a:pt x="320" y="178"/>
                    </a:lnTo>
                    <a:lnTo>
                      <a:pt x="320" y="178"/>
                    </a:lnTo>
                    <a:lnTo>
                      <a:pt x="320" y="180"/>
                    </a:lnTo>
                    <a:lnTo>
                      <a:pt x="324" y="182"/>
                    </a:lnTo>
                    <a:lnTo>
                      <a:pt x="328" y="186"/>
                    </a:lnTo>
                    <a:lnTo>
                      <a:pt x="328" y="188"/>
                    </a:lnTo>
                    <a:lnTo>
                      <a:pt x="328" y="188"/>
                    </a:lnTo>
                    <a:lnTo>
                      <a:pt x="326" y="192"/>
                    </a:lnTo>
                    <a:lnTo>
                      <a:pt x="322" y="196"/>
                    </a:lnTo>
                    <a:lnTo>
                      <a:pt x="322" y="196"/>
                    </a:lnTo>
                    <a:lnTo>
                      <a:pt x="320" y="198"/>
                    </a:lnTo>
                    <a:lnTo>
                      <a:pt x="316" y="200"/>
                    </a:lnTo>
                    <a:lnTo>
                      <a:pt x="312" y="200"/>
                    </a:lnTo>
                    <a:lnTo>
                      <a:pt x="308" y="202"/>
                    </a:lnTo>
                    <a:lnTo>
                      <a:pt x="308" y="202"/>
                    </a:lnTo>
                    <a:lnTo>
                      <a:pt x="310" y="206"/>
                    </a:lnTo>
                    <a:lnTo>
                      <a:pt x="314" y="210"/>
                    </a:lnTo>
                    <a:lnTo>
                      <a:pt x="318" y="214"/>
                    </a:lnTo>
                    <a:lnTo>
                      <a:pt x="320" y="216"/>
                    </a:lnTo>
                    <a:lnTo>
                      <a:pt x="320" y="216"/>
                    </a:lnTo>
                    <a:lnTo>
                      <a:pt x="316" y="220"/>
                    </a:lnTo>
                    <a:lnTo>
                      <a:pt x="312" y="224"/>
                    </a:lnTo>
                    <a:lnTo>
                      <a:pt x="312" y="224"/>
                    </a:lnTo>
                    <a:lnTo>
                      <a:pt x="308" y="232"/>
                    </a:lnTo>
                    <a:lnTo>
                      <a:pt x="308" y="232"/>
                    </a:lnTo>
                    <a:lnTo>
                      <a:pt x="302" y="238"/>
                    </a:lnTo>
                    <a:lnTo>
                      <a:pt x="302" y="238"/>
                    </a:lnTo>
                    <a:lnTo>
                      <a:pt x="300" y="240"/>
                    </a:lnTo>
                    <a:lnTo>
                      <a:pt x="296" y="240"/>
                    </a:lnTo>
                    <a:lnTo>
                      <a:pt x="292" y="240"/>
                    </a:lnTo>
                    <a:lnTo>
                      <a:pt x="290" y="242"/>
                    </a:lnTo>
                    <a:lnTo>
                      <a:pt x="290" y="242"/>
                    </a:lnTo>
                    <a:lnTo>
                      <a:pt x="290" y="244"/>
                    </a:lnTo>
                    <a:lnTo>
                      <a:pt x="292" y="248"/>
                    </a:lnTo>
                    <a:lnTo>
                      <a:pt x="294" y="252"/>
                    </a:lnTo>
                    <a:lnTo>
                      <a:pt x="294" y="256"/>
                    </a:lnTo>
                    <a:lnTo>
                      <a:pt x="294" y="256"/>
                    </a:lnTo>
                    <a:lnTo>
                      <a:pt x="286" y="262"/>
                    </a:lnTo>
                    <a:lnTo>
                      <a:pt x="286" y="262"/>
                    </a:lnTo>
                    <a:lnTo>
                      <a:pt x="284" y="262"/>
                    </a:lnTo>
                    <a:lnTo>
                      <a:pt x="280" y="262"/>
                    </a:lnTo>
                    <a:lnTo>
                      <a:pt x="276" y="262"/>
                    </a:lnTo>
                    <a:lnTo>
                      <a:pt x="274" y="262"/>
                    </a:lnTo>
                    <a:lnTo>
                      <a:pt x="274" y="262"/>
                    </a:lnTo>
                    <a:lnTo>
                      <a:pt x="272" y="266"/>
                    </a:lnTo>
                    <a:lnTo>
                      <a:pt x="270" y="270"/>
                    </a:lnTo>
                    <a:lnTo>
                      <a:pt x="270" y="270"/>
                    </a:lnTo>
                    <a:lnTo>
                      <a:pt x="268" y="274"/>
                    </a:lnTo>
                    <a:lnTo>
                      <a:pt x="268" y="278"/>
                    </a:lnTo>
                    <a:lnTo>
                      <a:pt x="266" y="280"/>
                    </a:lnTo>
                    <a:lnTo>
                      <a:pt x="266" y="280"/>
                    </a:lnTo>
                    <a:lnTo>
                      <a:pt x="258" y="286"/>
                    </a:lnTo>
                    <a:lnTo>
                      <a:pt x="258" y="286"/>
                    </a:lnTo>
                    <a:lnTo>
                      <a:pt x="256" y="290"/>
                    </a:lnTo>
                    <a:lnTo>
                      <a:pt x="254" y="294"/>
                    </a:lnTo>
                    <a:lnTo>
                      <a:pt x="254" y="294"/>
                    </a:lnTo>
                    <a:lnTo>
                      <a:pt x="248" y="294"/>
                    </a:lnTo>
                    <a:lnTo>
                      <a:pt x="244" y="296"/>
                    </a:lnTo>
                    <a:lnTo>
                      <a:pt x="244" y="296"/>
                    </a:lnTo>
                    <a:lnTo>
                      <a:pt x="242" y="296"/>
                    </a:lnTo>
                    <a:lnTo>
                      <a:pt x="238" y="294"/>
                    </a:lnTo>
                    <a:lnTo>
                      <a:pt x="236" y="294"/>
                    </a:lnTo>
                    <a:lnTo>
                      <a:pt x="232" y="294"/>
                    </a:lnTo>
                    <a:lnTo>
                      <a:pt x="232" y="294"/>
                    </a:lnTo>
                    <a:lnTo>
                      <a:pt x="230" y="296"/>
                    </a:lnTo>
                    <a:lnTo>
                      <a:pt x="230" y="298"/>
                    </a:lnTo>
                    <a:lnTo>
                      <a:pt x="228" y="300"/>
                    </a:lnTo>
                    <a:lnTo>
                      <a:pt x="228" y="302"/>
                    </a:lnTo>
                    <a:lnTo>
                      <a:pt x="228" y="302"/>
                    </a:lnTo>
                    <a:lnTo>
                      <a:pt x="218" y="306"/>
                    </a:lnTo>
                    <a:lnTo>
                      <a:pt x="218" y="306"/>
                    </a:lnTo>
                    <a:lnTo>
                      <a:pt x="210" y="308"/>
                    </a:lnTo>
                    <a:lnTo>
                      <a:pt x="210" y="308"/>
                    </a:lnTo>
                    <a:lnTo>
                      <a:pt x="206" y="312"/>
                    </a:lnTo>
                    <a:lnTo>
                      <a:pt x="204" y="314"/>
                    </a:lnTo>
                    <a:lnTo>
                      <a:pt x="202" y="316"/>
                    </a:lnTo>
                    <a:lnTo>
                      <a:pt x="202" y="316"/>
                    </a:lnTo>
                    <a:lnTo>
                      <a:pt x="194" y="320"/>
                    </a:lnTo>
                    <a:lnTo>
                      <a:pt x="194" y="320"/>
                    </a:lnTo>
                    <a:lnTo>
                      <a:pt x="184" y="320"/>
                    </a:lnTo>
                    <a:lnTo>
                      <a:pt x="184" y="320"/>
                    </a:lnTo>
                    <a:lnTo>
                      <a:pt x="182" y="320"/>
                    </a:lnTo>
                    <a:lnTo>
                      <a:pt x="180" y="318"/>
                    </a:lnTo>
                    <a:lnTo>
                      <a:pt x="176" y="316"/>
                    </a:lnTo>
                    <a:lnTo>
                      <a:pt x="174" y="316"/>
                    </a:lnTo>
                    <a:lnTo>
                      <a:pt x="174" y="316"/>
                    </a:lnTo>
                    <a:lnTo>
                      <a:pt x="172" y="316"/>
                    </a:lnTo>
                    <a:lnTo>
                      <a:pt x="170" y="320"/>
                    </a:lnTo>
                    <a:lnTo>
                      <a:pt x="168" y="324"/>
                    </a:lnTo>
                    <a:lnTo>
                      <a:pt x="166" y="324"/>
                    </a:lnTo>
                    <a:lnTo>
                      <a:pt x="166" y="324"/>
                    </a:lnTo>
                    <a:lnTo>
                      <a:pt x="160" y="324"/>
                    </a:lnTo>
                    <a:lnTo>
                      <a:pt x="156" y="322"/>
                    </a:lnTo>
                    <a:lnTo>
                      <a:pt x="156" y="322"/>
                    </a:lnTo>
                    <a:lnTo>
                      <a:pt x="150" y="324"/>
                    </a:lnTo>
                    <a:lnTo>
                      <a:pt x="146" y="326"/>
                    </a:lnTo>
                    <a:lnTo>
                      <a:pt x="146" y="326"/>
                    </a:lnTo>
                    <a:lnTo>
                      <a:pt x="144" y="324"/>
                    </a:lnTo>
                    <a:lnTo>
                      <a:pt x="142" y="318"/>
                    </a:lnTo>
                    <a:lnTo>
                      <a:pt x="140" y="314"/>
                    </a:lnTo>
                    <a:lnTo>
                      <a:pt x="138" y="312"/>
                    </a:lnTo>
                    <a:lnTo>
                      <a:pt x="138" y="312"/>
                    </a:lnTo>
                    <a:lnTo>
                      <a:pt x="134" y="314"/>
                    </a:lnTo>
                    <a:lnTo>
                      <a:pt x="128" y="314"/>
                    </a:lnTo>
                    <a:lnTo>
                      <a:pt x="128" y="314"/>
                    </a:lnTo>
                    <a:lnTo>
                      <a:pt x="126" y="312"/>
                    </a:lnTo>
                    <a:lnTo>
                      <a:pt x="126" y="310"/>
                    </a:lnTo>
                    <a:lnTo>
                      <a:pt x="124" y="306"/>
                    </a:lnTo>
                    <a:lnTo>
                      <a:pt x="122" y="304"/>
                    </a:lnTo>
                    <a:lnTo>
                      <a:pt x="122" y="304"/>
                    </a:lnTo>
                    <a:lnTo>
                      <a:pt x="114" y="300"/>
                    </a:lnTo>
                    <a:lnTo>
                      <a:pt x="114" y="300"/>
                    </a:lnTo>
                    <a:lnTo>
                      <a:pt x="106" y="298"/>
                    </a:lnTo>
                    <a:lnTo>
                      <a:pt x="106" y="298"/>
                    </a:lnTo>
                    <a:lnTo>
                      <a:pt x="102" y="298"/>
                    </a:lnTo>
                    <a:lnTo>
                      <a:pt x="98" y="304"/>
                    </a:lnTo>
                    <a:lnTo>
                      <a:pt x="94" y="308"/>
                    </a:lnTo>
                    <a:lnTo>
                      <a:pt x="90" y="310"/>
                    </a:lnTo>
                    <a:lnTo>
                      <a:pt x="90" y="310"/>
                    </a:lnTo>
                    <a:lnTo>
                      <a:pt x="88" y="308"/>
                    </a:lnTo>
                    <a:lnTo>
                      <a:pt x="88" y="304"/>
                    </a:lnTo>
                    <a:lnTo>
                      <a:pt x="86" y="300"/>
                    </a:lnTo>
                    <a:lnTo>
                      <a:pt x="86" y="298"/>
                    </a:lnTo>
                    <a:lnTo>
                      <a:pt x="86" y="298"/>
                    </a:lnTo>
                    <a:lnTo>
                      <a:pt x="80" y="298"/>
                    </a:lnTo>
                    <a:lnTo>
                      <a:pt x="76" y="298"/>
                    </a:lnTo>
                    <a:lnTo>
                      <a:pt x="74" y="298"/>
                    </a:lnTo>
                    <a:lnTo>
                      <a:pt x="74" y="298"/>
                    </a:lnTo>
                    <a:lnTo>
                      <a:pt x="74" y="294"/>
                    </a:lnTo>
                    <a:lnTo>
                      <a:pt x="76" y="288"/>
                    </a:lnTo>
                    <a:lnTo>
                      <a:pt x="76" y="282"/>
                    </a:lnTo>
                    <a:lnTo>
                      <a:pt x="76" y="278"/>
                    </a:lnTo>
                    <a:lnTo>
                      <a:pt x="76" y="278"/>
                    </a:lnTo>
                    <a:lnTo>
                      <a:pt x="74" y="280"/>
                    </a:lnTo>
                    <a:lnTo>
                      <a:pt x="68" y="282"/>
                    </a:lnTo>
                    <a:lnTo>
                      <a:pt x="64" y="284"/>
                    </a:lnTo>
                    <a:lnTo>
                      <a:pt x="60" y="284"/>
                    </a:lnTo>
                    <a:lnTo>
                      <a:pt x="60" y="284"/>
                    </a:lnTo>
                    <a:lnTo>
                      <a:pt x="54" y="278"/>
                    </a:lnTo>
                    <a:lnTo>
                      <a:pt x="54" y="278"/>
                    </a:lnTo>
                    <a:lnTo>
                      <a:pt x="54" y="274"/>
                    </a:lnTo>
                    <a:lnTo>
                      <a:pt x="54" y="272"/>
                    </a:lnTo>
                    <a:lnTo>
                      <a:pt x="54" y="268"/>
                    </a:lnTo>
                    <a:lnTo>
                      <a:pt x="54" y="266"/>
                    </a:lnTo>
                    <a:lnTo>
                      <a:pt x="54" y="266"/>
                    </a:lnTo>
                    <a:lnTo>
                      <a:pt x="48" y="258"/>
                    </a:lnTo>
                    <a:lnTo>
                      <a:pt x="48" y="258"/>
                    </a:lnTo>
                    <a:lnTo>
                      <a:pt x="44" y="258"/>
                    </a:lnTo>
                    <a:lnTo>
                      <a:pt x="40" y="258"/>
                    </a:lnTo>
                    <a:lnTo>
                      <a:pt x="36" y="258"/>
                    </a:lnTo>
                    <a:lnTo>
                      <a:pt x="34" y="258"/>
                    </a:lnTo>
                    <a:lnTo>
                      <a:pt x="34" y="258"/>
                    </a:lnTo>
                    <a:lnTo>
                      <a:pt x="32" y="256"/>
                    </a:lnTo>
                    <a:lnTo>
                      <a:pt x="34" y="252"/>
                    </a:lnTo>
                    <a:lnTo>
                      <a:pt x="34" y="248"/>
                    </a:lnTo>
                    <a:lnTo>
                      <a:pt x="34" y="246"/>
                    </a:lnTo>
                    <a:lnTo>
                      <a:pt x="34" y="246"/>
                    </a:lnTo>
                    <a:lnTo>
                      <a:pt x="30" y="244"/>
                    </a:lnTo>
                    <a:lnTo>
                      <a:pt x="26" y="240"/>
                    </a:lnTo>
                    <a:lnTo>
                      <a:pt x="26" y="240"/>
                    </a:lnTo>
                    <a:lnTo>
                      <a:pt x="22" y="232"/>
                    </a:lnTo>
                    <a:lnTo>
                      <a:pt x="22" y="232"/>
                    </a:lnTo>
                    <a:lnTo>
                      <a:pt x="22" y="226"/>
                    </a:lnTo>
                    <a:lnTo>
                      <a:pt x="22" y="222"/>
                    </a:lnTo>
                    <a:lnTo>
                      <a:pt x="22" y="222"/>
                    </a:lnTo>
                    <a:lnTo>
                      <a:pt x="18" y="218"/>
                    </a:lnTo>
                    <a:lnTo>
                      <a:pt x="14" y="216"/>
                    </a:lnTo>
                    <a:lnTo>
                      <a:pt x="14" y="214"/>
                    </a:lnTo>
                    <a:lnTo>
                      <a:pt x="14" y="214"/>
                    </a:lnTo>
                    <a:lnTo>
                      <a:pt x="14" y="210"/>
                    </a:lnTo>
                    <a:lnTo>
                      <a:pt x="14" y="206"/>
                    </a:lnTo>
                    <a:lnTo>
                      <a:pt x="14" y="206"/>
                    </a:lnTo>
                    <a:lnTo>
                      <a:pt x="12" y="204"/>
                    </a:lnTo>
                    <a:lnTo>
                      <a:pt x="8" y="202"/>
                    </a:lnTo>
                    <a:lnTo>
                      <a:pt x="6" y="200"/>
                    </a:lnTo>
                    <a:lnTo>
                      <a:pt x="4" y="198"/>
                    </a:lnTo>
                    <a:lnTo>
                      <a:pt x="4" y="198"/>
                    </a:lnTo>
                    <a:lnTo>
                      <a:pt x="6" y="196"/>
                    </a:lnTo>
                    <a:lnTo>
                      <a:pt x="10" y="192"/>
                    </a:lnTo>
                    <a:lnTo>
                      <a:pt x="16" y="188"/>
                    </a:lnTo>
                    <a:lnTo>
                      <a:pt x="18" y="186"/>
                    </a:lnTo>
                    <a:lnTo>
                      <a:pt x="18" y="186"/>
                    </a:lnTo>
                    <a:lnTo>
                      <a:pt x="16" y="176"/>
                    </a:lnTo>
                    <a:lnTo>
                      <a:pt x="16" y="176"/>
                    </a:lnTo>
                    <a:lnTo>
                      <a:pt x="14" y="174"/>
                    </a:lnTo>
                    <a:lnTo>
                      <a:pt x="10" y="174"/>
                    </a:lnTo>
                    <a:lnTo>
                      <a:pt x="4" y="172"/>
                    </a:lnTo>
                    <a:lnTo>
                      <a:pt x="2" y="170"/>
                    </a:lnTo>
                    <a:lnTo>
                      <a:pt x="2" y="170"/>
                    </a:lnTo>
                    <a:lnTo>
                      <a:pt x="0" y="160"/>
                    </a:lnTo>
                    <a:lnTo>
                      <a:pt x="0" y="160"/>
                    </a:lnTo>
                    <a:lnTo>
                      <a:pt x="2" y="158"/>
                    </a:lnTo>
                    <a:lnTo>
                      <a:pt x="4" y="154"/>
                    </a:lnTo>
                    <a:lnTo>
                      <a:pt x="8" y="152"/>
                    </a:lnTo>
                    <a:lnTo>
                      <a:pt x="8" y="150"/>
                    </a:lnTo>
                    <a:lnTo>
                      <a:pt x="8" y="150"/>
                    </a:lnTo>
                    <a:lnTo>
                      <a:pt x="8" y="142"/>
                    </a:lnTo>
                    <a:lnTo>
                      <a:pt x="8" y="142"/>
                    </a:lnTo>
                    <a:lnTo>
                      <a:pt x="8" y="138"/>
                    </a:lnTo>
                    <a:lnTo>
                      <a:pt x="4" y="136"/>
                    </a:lnTo>
                    <a:lnTo>
                      <a:pt x="2" y="134"/>
                    </a:lnTo>
                    <a:lnTo>
                      <a:pt x="2" y="130"/>
                    </a:lnTo>
                    <a:lnTo>
                      <a:pt x="2" y="130"/>
                    </a:lnTo>
                    <a:lnTo>
                      <a:pt x="4" y="126"/>
                    </a:lnTo>
                    <a:lnTo>
                      <a:pt x="8" y="122"/>
                    </a:lnTo>
                    <a:lnTo>
                      <a:pt x="8" y="122"/>
                    </a:lnTo>
                    <a:lnTo>
                      <a:pt x="10" y="120"/>
                    </a:lnTo>
                    <a:lnTo>
                      <a:pt x="14" y="120"/>
                    </a:lnTo>
                    <a:lnTo>
                      <a:pt x="20" y="118"/>
                    </a:lnTo>
                    <a:lnTo>
                      <a:pt x="22" y="116"/>
                    </a:lnTo>
                    <a:lnTo>
                      <a:pt x="22" y="116"/>
                    </a:lnTo>
                    <a:lnTo>
                      <a:pt x="22" y="112"/>
                    </a:lnTo>
                    <a:lnTo>
                      <a:pt x="20" y="106"/>
                    </a:lnTo>
                    <a:lnTo>
                      <a:pt x="20" y="106"/>
                    </a:lnTo>
                    <a:lnTo>
                      <a:pt x="20" y="102"/>
                    </a:lnTo>
                    <a:lnTo>
                      <a:pt x="20" y="96"/>
                    </a:lnTo>
                    <a:lnTo>
                      <a:pt x="20" y="96"/>
                    </a:lnTo>
                    <a:lnTo>
                      <a:pt x="22" y="96"/>
                    </a:lnTo>
                    <a:lnTo>
                      <a:pt x="24" y="94"/>
                    </a:lnTo>
                    <a:lnTo>
                      <a:pt x="28" y="92"/>
                    </a:lnTo>
                    <a:lnTo>
                      <a:pt x="30" y="92"/>
                    </a:lnTo>
                    <a:lnTo>
                      <a:pt x="30" y="92"/>
                    </a:lnTo>
                    <a:lnTo>
                      <a:pt x="32" y="84"/>
                    </a:lnTo>
                    <a:lnTo>
                      <a:pt x="32" y="84"/>
                    </a:lnTo>
                    <a:lnTo>
                      <a:pt x="34" y="80"/>
                    </a:lnTo>
                    <a:lnTo>
                      <a:pt x="32" y="78"/>
                    </a:lnTo>
                    <a:lnTo>
                      <a:pt x="32" y="74"/>
                    </a:lnTo>
                    <a:lnTo>
                      <a:pt x="32" y="72"/>
                    </a:lnTo>
                    <a:lnTo>
                      <a:pt x="32" y="72"/>
                    </a:lnTo>
                    <a:lnTo>
                      <a:pt x="32" y="66"/>
                    </a:lnTo>
                    <a:lnTo>
                      <a:pt x="32" y="62"/>
                    </a:lnTo>
                    <a:lnTo>
                      <a:pt x="32" y="60"/>
                    </a:lnTo>
                    <a:lnTo>
                      <a:pt x="32" y="60"/>
                    </a:lnTo>
                    <a:lnTo>
                      <a:pt x="34" y="60"/>
                    </a:lnTo>
                    <a:lnTo>
                      <a:pt x="38" y="60"/>
                    </a:lnTo>
                    <a:lnTo>
                      <a:pt x="42" y="60"/>
                    </a:lnTo>
                    <a:lnTo>
                      <a:pt x="46" y="60"/>
                    </a:lnTo>
                    <a:lnTo>
                      <a:pt x="46" y="60"/>
                    </a:lnTo>
                    <a:lnTo>
                      <a:pt x="46" y="54"/>
                    </a:lnTo>
                    <a:lnTo>
                      <a:pt x="48" y="48"/>
                    </a:lnTo>
                    <a:lnTo>
                      <a:pt x="48" y="48"/>
                    </a:lnTo>
                    <a:lnTo>
                      <a:pt x="52" y="46"/>
                    </a:lnTo>
                    <a:lnTo>
                      <a:pt x="56" y="44"/>
                    </a:lnTo>
                    <a:lnTo>
                      <a:pt x="56" y="44"/>
                    </a:lnTo>
                    <a:lnTo>
                      <a:pt x="62" y="36"/>
                    </a:lnTo>
                    <a:lnTo>
                      <a:pt x="62" y="36"/>
                    </a:lnTo>
                    <a:lnTo>
                      <a:pt x="66" y="32"/>
                    </a:lnTo>
                    <a:lnTo>
                      <a:pt x="68" y="30"/>
                    </a:lnTo>
                    <a:lnTo>
                      <a:pt x="68" y="30"/>
                    </a:lnTo>
                    <a:lnTo>
                      <a:pt x="72" y="24"/>
                    </a:lnTo>
                    <a:lnTo>
                      <a:pt x="74" y="20"/>
                    </a:lnTo>
                    <a:lnTo>
                      <a:pt x="74" y="20"/>
                    </a:lnTo>
                    <a:lnTo>
                      <a:pt x="78" y="22"/>
                    </a:lnTo>
                    <a:lnTo>
                      <a:pt x="82" y="26"/>
                    </a:lnTo>
                    <a:lnTo>
                      <a:pt x="88" y="30"/>
                    </a:lnTo>
                    <a:lnTo>
                      <a:pt x="92" y="30"/>
                    </a:lnTo>
                    <a:lnTo>
                      <a:pt x="92" y="30"/>
                    </a:lnTo>
                    <a:lnTo>
                      <a:pt x="98" y="26"/>
                    </a:lnTo>
                    <a:lnTo>
                      <a:pt x="98" y="26"/>
                    </a:lnTo>
                    <a:lnTo>
                      <a:pt x="100" y="22"/>
                    </a:lnTo>
                    <a:lnTo>
                      <a:pt x="100" y="18"/>
                    </a:lnTo>
                    <a:lnTo>
                      <a:pt x="100" y="14"/>
                    </a:lnTo>
                    <a:lnTo>
                      <a:pt x="102" y="12"/>
                    </a:lnTo>
                    <a:lnTo>
                      <a:pt x="102" y="12"/>
                    </a:lnTo>
                    <a:lnTo>
                      <a:pt x="104" y="12"/>
                    </a:lnTo>
                    <a:lnTo>
                      <a:pt x="108" y="14"/>
                    </a:lnTo>
                    <a:lnTo>
                      <a:pt x="110" y="16"/>
                    </a:lnTo>
                    <a:lnTo>
                      <a:pt x="114" y="16"/>
                    </a:lnTo>
                    <a:lnTo>
                      <a:pt x="114" y="16"/>
                    </a:lnTo>
                    <a:lnTo>
                      <a:pt x="114" y="14"/>
                    </a:lnTo>
                    <a:lnTo>
                      <a:pt x="116" y="10"/>
                    </a:lnTo>
                    <a:lnTo>
                      <a:pt x="116" y="6"/>
                    </a:lnTo>
                    <a:lnTo>
                      <a:pt x="118" y="4"/>
                    </a:lnTo>
                    <a:lnTo>
                      <a:pt x="118" y="4"/>
                    </a:lnTo>
                    <a:lnTo>
                      <a:pt x="122" y="4"/>
                    </a:lnTo>
                    <a:lnTo>
                      <a:pt x="124" y="8"/>
                    </a:lnTo>
                    <a:lnTo>
                      <a:pt x="128" y="10"/>
                    </a:lnTo>
                    <a:lnTo>
                      <a:pt x="130" y="10"/>
                    </a:lnTo>
                    <a:lnTo>
                      <a:pt x="130" y="10"/>
                    </a:lnTo>
                    <a:lnTo>
                      <a:pt x="132" y="10"/>
                    </a:lnTo>
                    <a:lnTo>
                      <a:pt x="134" y="6"/>
                    </a:lnTo>
                    <a:lnTo>
                      <a:pt x="136" y="4"/>
                    </a:lnTo>
                    <a:lnTo>
                      <a:pt x="138" y="2"/>
                    </a:lnTo>
                    <a:lnTo>
                      <a:pt x="138" y="2"/>
                    </a:lnTo>
                    <a:lnTo>
                      <a:pt x="142" y="4"/>
                    </a:lnTo>
                    <a:lnTo>
                      <a:pt x="148" y="4"/>
                    </a:lnTo>
                    <a:lnTo>
                      <a:pt x="148" y="4"/>
                    </a:lnTo>
                    <a:lnTo>
                      <a:pt x="152" y="6"/>
                    </a:lnTo>
                    <a:lnTo>
                      <a:pt x="156" y="6"/>
                    </a:lnTo>
                    <a:lnTo>
                      <a:pt x="156" y="6"/>
                    </a:lnTo>
                    <a:lnTo>
                      <a:pt x="158" y="6"/>
                    </a:lnTo>
                    <a:lnTo>
                      <a:pt x="160" y="4"/>
                    </a:lnTo>
                    <a:lnTo>
                      <a:pt x="164" y="2"/>
                    </a:lnTo>
                    <a:lnTo>
                      <a:pt x="166" y="0"/>
                    </a:lnTo>
                    <a:lnTo>
                      <a:pt x="166" y="0"/>
                    </a:lnTo>
                    <a:lnTo>
                      <a:pt x="170" y="2"/>
                    </a:lnTo>
                    <a:lnTo>
                      <a:pt x="174" y="4"/>
                    </a:lnTo>
                    <a:lnTo>
                      <a:pt x="174" y="4"/>
                    </a:lnTo>
                    <a:lnTo>
                      <a:pt x="180" y="2"/>
                    </a:lnTo>
                    <a:lnTo>
                      <a:pt x="184" y="2"/>
                    </a:lnTo>
                    <a:lnTo>
                      <a:pt x="184" y="2"/>
                    </a:lnTo>
                    <a:lnTo>
                      <a:pt x="186" y="4"/>
                    </a:lnTo>
                    <a:lnTo>
                      <a:pt x="188" y="6"/>
                    </a:lnTo>
                    <a:lnTo>
                      <a:pt x="190" y="10"/>
                    </a:lnTo>
                    <a:lnTo>
                      <a:pt x="192" y="12"/>
                    </a:lnTo>
                    <a:lnTo>
                      <a:pt x="192" y="12"/>
                    </a:lnTo>
                    <a:lnTo>
                      <a:pt x="200" y="12"/>
                    </a:lnTo>
                    <a:lnTo>
                      <a:pt x="200" y="12"/>
                    </a:lnTo>
                    <a:lnTo>
                      <a:pt x="202" y="12"/>
                    </a:lnTo>
                    <a:lnTo>
                      <a:pt x="206" y="8"/>
                    </a:lnTo>
                    <a:lnTo>
                      <a:pt x="210" y="6"/>
                    </a:lnTo>
                    <a:lnTo>
                      <a:pt x="212" y="4"/>
                    </a:lnTo>
                    <a:lnTo>
                      <a:pt x="212" y="4"/>
                    </a:lnTo>
                    <a:lnTo>
                      <a:pt x="218" y="4"/>
                    </a:lnTo>
                    <a:lnTo>
                      <a:pt x="222" y="4"/>
                    </a:lnTo>
                    <a:lnTo>
                      <a:pt x="222" y="4"/>
                    </a:lnTo>
                    <a:lnTo>
                      <a:pt x="224" y="6"/>
                    </a:lnTo>
                    <a:lnTo>
                      <a:pt x="224" y="12"/>
                    </a:lnTo>
                    <a:lnTo>
                      <a:pt x="224" y="18"/>
                    </a:lnTo>
                    <a:lnTo>
                      <a:pt x="224" y="22"/>
                    </a:lnTo>
                    <a:lnTo>
                      <a:pt x="224" y="22"/>
                    </a:lnTo>
                    <a:lnTo>
                      <a:pt x="230" y="22"/>
                    </a:lnTo>
                    <a:lnTo>
                      <a:pt x="234" y="22"/>
                    </a:lnTo>
                    <a:lnTo>
                      <a:pt x="234" y="22"/>
                    </a:lnTo>
                    <a:lnTo>
                      <a:pt x="238" y="24"/>
                    </a:lnTo>
                    <a:lnTo>
                      <a:pt x="242" y="28"/>
                    </a:lnTo>
                    <a:lnTo>
                      <a:pt x="242" y="28"/>
                    </a:lnTo>
                    <a:lnTo>
                      <a:pt x="244" y="28"/>
                    </a:lnTo>
                    <a:lnTo>
                      <a:pt x="250" y="24"/>
                    </a:lnTo>
                    <a:lnTo>
                      <a:pt x="254" y="22"/>
                    </a:lnTo>
                    <a:lnTo>
                      <a:pt x="256" y="20"/>
                    </a:lnTo>
                    <a:lnTo>
                      <a:pt x="256" y="20"/>
                    </a:lnTo>
                    <a:lnTo>
                      <a:pt x="264" y="26"/>
                    </a:lnTo>
                    <a:lnTo>
                      <a:pt x="264" y="26"/>
                    </a:lnTo>
                    <a:lnTo>
                      <a:pt x="266" y="28"/>
                    </a:lnTo>
                    <a:lnTo>
                      <a:pt x="266" y="32"/>
                    </a:lnTo>
                    <a:lnTo>
                      <a:pt x="266" y="36"/>
                    </a:lnTo>
                    <a:lnTo>
                      <a:pt x="268" y="38"/>
                    </a:lnTo>
                    <a:lnTo>
                      <a:pt x="268" y="38"/>
                    </a:lnTo>
                    <a:lnTo>
                      <a:pt x="268" y="40"/>
                    </a:lnTo>
                    <a:lnTo>
                      <a:pt x="268" y="44"/>
                    </a:lnTo>
                    <a:lnTo>
                      <a:pt x="266" y="48"/>
                    </a:lnTo>
                    <a:lnTo>
                      <a:pt x="268" y="52"/>
                    </a:lnTo>
                    <a:lnTo>
                      <a:pt x="268" y="52"/>
                    </a:lnTo>
                    <a:lnTo>
                      <a:pt x="274" y="56"/>
                    </a:lnTo>
                    <a:lnTo>
                      <a:pt x="274" y="56"/>
                    </a:lnTo>
                    <a:lnTo>
                      <a:pt x="280" y="64"/>
                    </a:lnTo>
                    <a:lnTo>
                      <a:pt x="280" y="64"/>
                    </a:lnTo>
                    <a:lnTo>
                      <a:pt x="282" y="64"/>
                    </a:lnTo>
                    <a:lnTo>
                      <a:pt x="288" y="62"/>
                    </a:lnTo>
                    <a:lnTo>
                      <a:pt x="294" y="60"/>
                    </a:lnTo>
                    <a:lnTo>
                      <a:pt x="298" y="62"/>
                    </a:lnTo>
                    <a:lnTo>
                      <a:pt x="298" y="62"/>
                    </a:lnTo>
                    <a:lnTo>
                      <a:pt x="298" y="64"/>
                    </a:lnTo>
                    <a:lnTo>
                      <a:pt x="298" y="66"/>
                    </a:lnTo>
                    <a:lnTo>
                      <a:pt x="298" y="70"/>
                    </a:lnTo>
                    <a:lnTo>
                      <a:pt x="298" y="72"/>
                    </a:lnTo>
                    <a:lnTo>
                      <a:pt x="298" y="72"/>
                    </a:lnTo>
                    <a:lnTo>
                      <a:pt x="302" y="76"/>
                    </a:lnTo>
                    <a:lnTo>
                      <a:pt x="306" y="78"/>
                    </a:lnTo>
                    <a:lnTo>
                      <a:pt x="306" y="78"/>
                    </a:lnTo>
                    <a:lnTo>
                      <a:pt x="306" y="82"/>
                    </a:lnTo>
                    <a:lnTo>
                      <a:pt x="304" y="86"/>
                    </a:lnTo>
                    <a:lnTo>
                      <a:pt x="300" y="88"/>
                    </a:lnTo>
                    <a:lnTo>
                      <a:pt x="300" y="92"/>
                    </a:lnTo>
                    <a:lnTo>
                      <a:pt x="300" y="92"/>
                    </a:lnTo>
                    <a:lnTo>
                      <a:pt x="304" y="92"/>
                    </a:lnTo>
                    <a:lnTo>
                      <a:pt x="308" y="92"/>
                    </a:lnTo>
                    <a:lnTo>
                      <a:pt x="314" y="94"/>
                    </a:lnTo>
                    <a:lnTo>
                      <a:pt x="316" y="94"/>
                    </a:lnTo>
                    <a:lnTo>
                      <a:pt x="316" y="94"/>
                    </a:lnTo>
                    <a:lnTo>
                      <a:pt x="316" y="98"/>
                    </a:lnTo>
                    <a:lnTo>
                      <a:pt x="312" y="102"/>
                    </a:lnTo>
                    <a:lnTo>
                      <a:pt x="308" y="106"/>
                    </a:lnTo>
                    <a:lnTo>
                      <a:pt x="306" y="108"/>
                    </a:lnTo>
                    <a:lnTo>
                      <a:pt x="306" y="108"/>
                    </a:lnTo>
                    <a:lnTo>
                      <a:pt x="310" y="116"/>
                    </a:lnTo>
                    <a:lnTo>
                      <a:pt x="310" y="116"/>
                    </a:lnTo>
                    <a:lnTo>
                      <a:pt x="312" y="118"/>
                    </a:lnTo>
                    <a:lnTo>
                      <a:pt x="318" y="118"/>
                    </a:lnTo>
                    <a:lnTo>
                      <a:pt x="324" y="120"/>
                    </a:lnTo>
                    <a:lnTo>
                      <a:pt x="326" y="122"/>
                    </a:lnTo>
                    <a:lnTo>
                      <a:pt x="326" y="122"/>
                    </a:lnTo>
                    <a:lnTo>
                      <a:pt x="326" y="124"/>
                    </a:lnTo>
                    <a:lnTo>
                      <a:pt x="322" y="126"/>
                    </a:lnTo>
                    <a:lnTo>
                      <a:pt x="320" y="130"/>
                    </a:lnTo>
                    <a:lnTo>
                      <a:pt x="318" y="132"/>
                    </a:lnTo>
                    <a:lnTo>
                      <a:pt x="318" y="132"/>
                    </a:lnTo>
                    <a:lnTo>
                      <a:pt x="322" y="136"/>
                    </a:lnTo>
                    <a:lnTo>
                      <a:pt x="326" y="140"/>
                    </a:lnTo>
                    <a:lnTo>
                      <a:pt x="326" y="140"/>
                    </a:lnTo>
                    <a:lnTo>
                      <a:pt x="324" y="144"/>
                    </a:lnTo>
                    <a:lnTo>
                      <a:pt x="322" y="146"/>
                    </a:lnTo>
                    <a:lnTo>
                      <a:pt x="320" y="148"/>
                    </a:lnTo>
                    <a:lnTo>
                      <a:pt x="318" y="150"/>
                    </a:lnTo>
                    <a:lnTo>
                      <a:pt x="318" y="150"/>
                    </a:lnTo>
                    <a:lnTo>
                      <a:pt x="316" y="160"/>
                    </a:lnTo>
                    <a:lnTo>
                      <a:pt x="316" y="1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116" name="テキスト ボックス 115"/>
            <p:cNvSpPr txBox="1"/>
            <p:nvPr/>
          </p:nvSpPr>
          <p:spPr>
            <a:xfrm>
              <a:off x="357329" y="2081190"/>
              <a:ext cx="494046" cy="461665"/>
            </a:xfrm>
            <a:prstGeom prst="rect">
              <a:avLst/>
            </a:prstGeom>
            <a:noFill/>
          </p:spPr>
          <p:txBody>
            <a:bodyPr wrap="none" rtlCol="0">
              <a:spAutoFit/>
            </a:bodyPr>
            <a:lstStyle/>
            <a:p>
              <a:pPr algn="ctr"/>
              <a:r>
                <a:rPr kumimoji="1" lang="ja-JP" altLang="en-US" sz="2400" b="1" dirty="0" smtClean="0">
                  <a:solidFill>
                    <a:schemeClr val="bg1"/>
                  </a:solidFill>
                  <a:latin typeface="Times New Roman" panose="02020603050405020304" pitchFamily="18" charset="0"/>
                  <a:cs typeface="Times New Roman" panose="02020603050405020304" pitchFamily="18" charset="0"/>
                </a:rPr>
                <a:t>！</a:t>
              </a:r>
              <a:endParaRPr kumimoji="1" lang="ja-JP" altLang="en-US" sz="2400" b="1" dirty="0">
                <a:solidFill>
                  <a:schemeClr val="bg1"/>
                </a:solidFill>
                <a:latin typeface="Times New Roman" panose="02020603050405020304" pitchFamily="18" charset="0"/>
                <a:cs typeface="Times New Roman" panose="02020603050405020304" pitchFamily="18" charset="0"/>
              </a:endParaRPr>
            </a:p>
          </p:txBody>
        </p:sp>
      </p:grpSp>
      <p:grpSp>
        <p:nvGrpSpPr>
          <p:cNvPr id="134" name="グループ化 133"/>
          <p:cNvGrpSpPr/>
          <p:nvPr/>
        </p:nvGrpSpPr>
        <p:grpSpPr>
          <a:xfrm>
            <a:off x="394455" y="4500511"/>
            <a:ext cx="494046" cy="479420"/>
            <a:chOff x="357330" y="2081190"/>
            <a:chExt cx="494046" cy="479420"/>
          </a:xfrm>
        </p:grpSpPr>
        <p:grpSp>
          <p:nvGrpSpPr>
            <p:cNvPr id="135" name="Group 4"/>
            <p:cNvGrpSpPr>
              <a:grpSpLocks noChangeAspect="1"/>
            </p:cNvGrpSpPr>
            <p:nvPr/>
          </p:nvGrpSpPr>
          <p:grpSpPr bwMode="auto">
            <a:xfrm>
              <a:off x="372104" y="2098946"/>
              <a:ext cx="464496" cy="461664"/>
              <a:chOff x="-600" y="2362"/>
              <a:chExt cx="328" cy="326"/>
            </a:xfrm>
            <a:solidFill>
              <a:srgbClr val="AACC09"/>
            </a:solidFill>
          </p:grpSpPr>
          <p:sp>
            <p:nvSpPr>
              <p:cNvPr id="137" name="Freeform 5"/>
              <p:cNvSpPr>
                <a:spLocks/>
              </p:cNvSpPr>
              <p:nvPr/>
            </p:nvSpPr>
            <p:spPr bwMode="auto">
              <a:xfrm>
                <a:off x="-600" y="2362"/>
                <a:ext cx="328" cy="326"/>
              </a:xfrm>
              <a:custGeom>
                <a:avLst/>
                <a:gdLst>
                  <a:gd name="T0" fmla="*/ 320 w 328"/>
                  <a:gd name="T1" fmla="*/ 178 h 326"/>
                  <a:gd name="T2" fmla="*/ 322 w 328"/>
                  <a:gd name="T3" fmla="*/ 196 h 326"/>
                  <a:gd name="T4" fmla="*/ 310 w 328"/>
                  <a:gd name="T5" fmla="*/ 206 h 326"/>
                  <a:gd name="T6" fmla="*/ 312 w 328"/>
                  <a:gd name="T7" fmla="*/ 224 h 326"/>
                  <a:gd name="T8" fmla="*/ 292 w 328"/>
                  <a:gd name="T9" fmla="*/ 240 h 326"/>
                  <a:gd name="T10" fmla="*/ 294 w 328"/>
                  <a:gd name="T11" fmla="*/ 256 h 326"/>
                  <a:gd name="T12" fmla="*/ 274 w 328"/>
                  <a:gd name="T13" fmla="*/ 262 h 326"/>
                  <a:gd name="T14" fmla="*/ 266 w 328"/>
                  <a:gd name="T15" fmla="*/ 280 h 326"/>
                  <a:gd name="T16" fmla="*/ 244 w 328"/>
                  <a:gd name="T17" fmla="*/ 296 h 326"/>
                  <a:gd name="T18" fmla="*/ 230 w 328"/>
                  <a:gd name="T19" fmla="*/ 296 h 326"/>
                  <a:gd name="T20" fmla="*/ 210 w 328"/>
                  <a:gd name="T21" fmla="*/ 308 h 326"/>
                  <a:gd name="T22" fmla="*/ 194 w 328"/>
                  <a:gd name="T23" fmla="*/ 320 h 326"/>
                  <a:gd name="T24" fmla="*/ 174 w 328"/>
                  <a:gd name="T25" fmla="*/ 316 h 326"/>
                  <a:gd name="T26" fmla="*/ 156 w 328"/>
                  <a:gd name="T27" fmla="*/ 322 h 326"/>
                  <a:gd name="T28" fmla="*/ 140 w 328"/>
                  <a:gd name="T29" fmla="*/ 314 h 326"/>
                  <a:gd name="T30" fmla="*/ 126 w 328"/>
                  <a:gd name="T31" fmla="*/ 310 h 326"/>
                  <a:gd name="T32" fmla="*/ 106 w 328"/>
                  <a:gd name="T33" fmla="*/ 298 h 326"/>
                  <a:gd name="T34" fmla="*/ 88 w 328"/>
                  <a:gd name="T35" fmla="*/ 304 h 326"/>
                  <a:gd name="T36" fmla="*/ 74 w 328"/>
                  <a:gd name="T37" fmla="*/ 298 h 326"/>
                  <a:gd name="T38" fmla="*/ 68 w 328"/>
                  <a:gd name="T39" fmla="*/ 282 h 326"/>
                  <a:gd name="T40" fmla="*/ 54 w 328"/>
                  <a:gd name="T41" fmla="*/ 272 h 326"/>
                  <a:gd name="T42" fmla="*/ 40 w 328"/>
                  <a:gd name="T43" fmla="*/ 258 h 326"/>
                  <a:gd name="T44" fmla="*/ 34 w 328"/>
                  <a:gd name="T45" fmla="*/ 246 h 326"/>
                  <a:gd name="T46" fmla="*/ 22 w 328"/>
                  <a:gd name="T47" fmla="*/ 226 h 326"/>
                  <a:gd name="T48" fmla="*/ 14 w 328"/>
                  <a:gd name="T49" fmla="*/ 210 h 326"/>
                  <a:gd name="T50" fmla="*/ 4 w 328"/>
                  <a:gd name="T51" fmla="*/ 198 h 326"/>
                  <a:gd name="T52" fmla="*/ 16 w 328"/>
                  <a:gd name="T53" fmla="*/ 176 h 326"/>
                  <a:gd name="T54" fmla="*/ 0 w 328"/>
                  <a:gd name="T55" fmla="*/ 160 h 326"/>
                  <a:gd name="T56" fmla="*/ 8 w 328"/>
                  <a:gd name="T57" fmla="*/ 142 h 326"/>
                  <a:gd name="T58" fmla="*/ 8 w 328"/>
                  <a:gd name="T59" fmla="*/ 122 h 326"/>
                  <a:gd name="T60" fmla="*/ 22 w 328"/>
                  <a:gd name="T61" fmla="*/ 112 h 326"/>
                  <a:gd name="T62" fmla="*/ 24 w 328"/>
                  <a:gd name="T63" fmla="*/ 94 h 326"/>
                  <a:gd name="T64" fmla="*/ 32 w 328"/>
                  <a:gd name="T65" fmla="*/ 78 h 326"/>
                  <a:gd name="T66" fmla="*/ 32 w 328"/>
                  <a:gd name="T67" fmla="*/ 60 h 326"/>
                  <a:gd name="T68" fmla="*/ 48 w 328"/>
                  <a:gd name="T69" fmla="*/ 48 h 326"/>
                  <a:gd name="T70" fmla="*/ 66 w 328"/>
                  <a:gd name="T71" fmla="*/ 32 h 326"/>
                  <a:gd name="T72" fmla="*/ 82 w 328"/>
                  <a:gd name="T73" fmla="*/ 26 h 326"/>
                  <a:gd name="T74" fmla="*/ 100 w 328"/>
                  <a:gd name="T75" fmla="*/ 18 h 326"/>
                  <a:gd name="T76" fmla="*/ 114 w 328"/>
                  <a:gd name="T77" fmla="*/ 16 h 326"/>
                  <a:gd name="T78" fmla="*/ 122 w 328"/>
                  <a:gd name="T79" fmla="*/ 4 h 326"/>
                  <a:gd name="T80" fmla="*/ 136 w 328"/>
                  <a:gd name="T81" fmla="*/ 4 h 326"/>
                  <a:gd name="T82" fmla="*/ 156 w 328"/>
                  <a:gd name="T83" fmla="*/ 6 h 326"/>
                  <a:gd name="T84" fmla="*/ 170 w 328"/>
                  <a:gd name="T85" fmla="*/ 2 h 326"/>
                  <a:gd name="T86" fmla="*/ 188 w 328"/>
                  <a:gd name="T87" fmla="*/ 6 h 326"/>
                  <a:gd name="T88" fmla="*/ 206 w 328"/>
                  <a:gd name="T89" fmla="*/ 8 h 326"/>
                  <a:gd name="T90" fmla="*/ 224 w 328"/>
                  <a:gd name="T91" fmla="*/ 6 h 326"/>
                  <a:gd name="T92" fmla="*/ 234 w 328"/>
                  <a:gd name="T93" fmla="*/ 22 h 326"/>
                  <a:gd name="T94" fmla="*/ 256 w 328"/>
                  <a:gd name="T95" fmla="*/ 20 h 326"/>
                  <a:gd name="T96" fmla="*/ 268 w 328"/>
                  <a:gd name="T97" fmla="*/ 38 h 326"/>
                  <a:gd name="T98" fmla="*/ 274 w 328"/>
                  <a:gd name="T99" fmla="*/ 56 h 326"/>
                  <a:gd name="T100" fmla="*/ 298 w 328"/>
                  <a:gd name="T101" fmla="*/ 62 h 326"/>
                  <a:gd name="T102" fmla="*/ 302 w 328"/>
                  <a:gd name="T103" fmla="*/ 76 h 326"/>
                  <a:gd name="T104" fmla="*/ 300 w 328"/>
                  <a:gd name="T105" fmla="*/ 92 h 326"/>
                  <a:gd name="T106" fmla="*/ 312 w 328"/>
                  <a:gd name="T107" fmla="*/ 102 h 326"/>
                  <a:gd name="T108" fmla="*/ 318 w 328"/>
                  <a:gd name="T109" fmla="*/ 118 h 326"/>
                  <a:gd name="T110" fmla="*/ 318 w 328"/>
                  <a:gd name="T111" fmla="*/ 132 h 326"/>
                  <a:gd name="T112" fmla="*/ 320 w 328"/>
                  <a:gd name="T113" fmla="*/ 148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28" h="326">
                    <a:moveTo>
                      <a:pt x="316" y="160"/>
                    </a:moveTo>
                    <a:lnTo>
                      <a:pt x="316" y="160"/>
                    </a:lnTo>
                    <a:lnTo>
                      <a:pt x="318" y="164"/>
                    </a:lnTo>
                    <a:lnTo>
                      <a:pt x="320" y="168"/>
                    </a:lnTo>
                    <a:lnTo>
                      <a:pt x="320" y="168"/>
                    </a:lnTo>
                    <a:lnTo>
                      <a:pt x="320" y="178"/>
                    </a:lnTo>
                    <a:lnTo>
                      <a:pt x="320" y="178"/>
                    </a:lnTo>
                    <a:lnTo>
                      <a:pt x="320" y="180"/>
                    </a:lnTo>
                    <a:lnTo>
                      <a:pt x="324" y="182"/>
                    </a:lnTo>
                    <a:lnTo>
                      <a:pt x="328" y="186"/>
                    </a:lnTo>
                    <a:lnTo>
                      <a:pt x="328" y="188"/>
                    </a:lnTo>
                    <a:lnTo>
                      <a:pt x="328" y="188"/>
                    </a:lnTo>
                    <a:lnTo>
                      <a:pt x="326" y="192"/>
                    </a:lnTo>
                    <a:lnTo>
                      <a:pt x="322" y="196"/>
                    </a:lnTo>
                    <a:lnTo>
                      <a:pt x="322" y="196"/>
                    </a:lnTo>
                    <a:lnTo>
                      <a:pt x="320" y="198"/>
                    </a:lnTo>
                    <a:lnTo>
                      <a:pt x="316" y="200"/>
                    </a:lnTo>
                    <a:lnTo>
                      <a:pt x="312" y="200"/>
                    </a:lnTo>
                    <a:lnTo>
                      <a:pt x="308" y="202"/>
                    </a:lnTo>
                    <a:lnTo>
                      <a:pt x="308" y="202"/>
                    </a:lnTo>
                    <a:lnTo>
                      <a:pt x="310" y="206"/>
                    </a:lnTo>
                    <a:lnTo>
                      <a:pt x="314" y="210"/>
                    </a:lnTo>
                    <a:lnTo>
                      <a:pt x="318" y="214"/>
                    </a:lnTo>
                    <a:lnTo>
                      <a:pt x="320" y="216"/>
                    </a:lnTo>
                    <a:lnTo>
                      <a:pt x="320" y="216"/>
                    </a:lnTo>
                    <a:lnTo>
                      <a:pt x="316" y="220"/>
                    </a:lnTo>
                    <a:lnTo>
                      <a:pt x="312" y="224"/>
                    </a:lnTo>
                    <a:lnTo>
                      <a:pt x="312" y="224"/>
                    </a:lnTo>
                    <a:lnTo>
                      <a:pt x="308" y="232"/>
                    </a:lnTo>
                    <a:lnTo>
                      <a:pt x="308" y="232"/>
                    </a:lnTo>
                    <a:lnTo>
                      <a:pt x="302" y="238"/>
                    </a:lnTo>
                    <a:lnTo>
                      <a:pt x="302" y="238"/>
                    </a:lnTo>
                    <a:lnTo>
                      <a:pt x="300" y="240"/>
                    </a:lnTo>
                    <a:lnTo>
                      <a:pt x="296" y="240"/>
                    </a:lnTo>
                    <a:lnTo>
                      <a:pt x="292" y="240"/>
                    </a:lnTo>
                    <a:lnTo>
                      <a:pt x="290" y="242"/>
                    </a:lnTo>
                    <a:lnTo>
                      <a:pt x="290" y="242"/>
                    </a:lnTo>
                    <a:lnTo>
                      <a:pt x="290" y="244"/>
                    </a:lnTo>
                    <a:lnTo>
                      <a:pt x="292" y="248"/>
                    </a:lnTo>
                    <a:lnTo>
                      <a:pt x="294" y="252"/>
                    </a:lnTo>
                    <a:lnTo>
                      <a:pt x="294" y="256"/>
                    </a:lnTo>
                    <a:lnTo>
                      <a:pt x="294" y="256"/>
                    </a:lnTo>
                    <a:lnTo>
                      <a:pt x="286" y="262"/>
                    </a:lnTo>
                    <a:lnTo>
                      <a:pt x="286" y="262"/>
                    </a:lnTo>
                    <a:lnTo>
                      <a:pt x="284" y="262"/>
                    </a:lnTo>
                    <a:lnTo>
                      <a:pt x="280" y="262"/>
                    </a:lnTo>
                    <a:lnTo>
                      <a:pt x="276" y="262"/>
                    </a:lnTo>
                    <a:lnTo>
                      <a:pt x="274" y="262"/>
                    </a:lnTo>
                    <a:lnTo>
                      <a:pt x="274" y="262"/>
                    </a:lnTo>
                    <a:lnTo>
                      <a:pt x="272" y="266"/>
                    </a:lnTo>
                    <a:lnTo>
                      <a:pt x="270" y="270"/>
                    </a:lnTo>
                    <a:lnTo>
                      <a:pt x="270" y="270"/>
                    </a:lnTo>
                    <a:lnTo>
                      <a:pt x="268" y="274"/>
                    </a:lnTo>
                    <a:lnTo>
                      <a:pt x="268" y="278"/>
                    </a:lnTo>
                    <a:lnTo>
                      <a:pt x="266" y="280"/>
                    </a:lnTo>
                    <a:lnTo>
                      <a:pt x="266" y="280"/>
                    </a:lnTo>
                    <a:lnTo>
                      <a:pt x="258" y="286"/>
                    </a:lnTo>
                    <a:lnTo>
                      <a:pt x="258" y="286"/>
                    </a:lnTo>
                    <a:lnTo>
                      <a:pt x="256" y="290"/>
                    </a:lnTo>
                    <a:lnTo>
                      <a:pt x="254" y="294"/>
                    </a:lnTo>
                    <a:lnTo>
                      <a:pt x="254" y="294"/>
                    </a:lnTo>
                    <a:lnTo>
                      <a:pt x="248" y="294"/>
                    </a:lnTo>
                    <a:lnTo>
                      <a:pt x="244" y="296"/>
                    </a:lnTo>
                    <a:lnTo>
                      <a:pt x="244" y="296"/>
                    </a:lnTo>
                    <a:lnTo>
                      <a:pt x="242" y="296"/>
                    </a:lnTo>
                    <a:lnTo>
                      <a:pt x="238" y="294"/>
                    </a:lnTo>
                    <a:lnTo>
                      <a:pt x="236" y="294"/>
                    </a:lnTo>
                    <a:lnTo>
                      <a:pt x="232" y="294"/>
                    </a:lnTo>
                    <a:lnTo>
                      <a:pt x="232" y="294"/>
                    </a:lnTo>
                    <a:lnTo>
                      <a:pt x="230" y="296"/>
                    </a:lnTo>
                    <a:lnTo>
                      <a:pt x="230" y="298"/>
                    </a:lnTo>
                    <a:lnTo>
                      <a:pt x="228" y="300"/>
                    </a:lnTo>
                    <a:lnTo>
                      <a:pt x="228" y="302"/>
                    </a:lnTo>
                    <a:lnTo>
                      <a:pt x="228" y="302"/>
                    </a:lnTo>
                    <a:lnTo>
                      <a:pt x="218" y="306"/>
                    </a:lnTo>
                    <a:lnTo>
                      <a:pt x="218" y="306"/>
                    </a:lnTo>
                    <a:lnTo>
                      <a:pt x="210" y="308"/>
                    </a:lnTo>
                    <a:lnTo>
                      <a:pt x="210" y="308"/>
                    </a:lnTo>
                    <a:lnTo>
                      <a:pt x="206" y="312"/>
                    </a:lnTo>
                    <a:lnTo>
                      <a:pt x="204" y="314"/>
                    </a:lnTo>
                    <a:lnTo>
                      <a:pt x="202" y="316"/>
                    </a:lnTo>
                    <a:lnTo>
                      <a:pt x="202" y="316"/>
                    </a:lnTo>
                    <a:lnTo>
                      <a:pt x="194" y="320"/>
                    </a:lnTo>
                    <a:lnTo>
                      <a:pt x="194" y="320"/>
                    </a:lnTo>
                    <a:lnTo>
                      <a:pt x="184" y="320"/>
                    </a:lnTo>
                    <a:lnTo>
                      <a:pt x="184" y="320"/>
                    </a:lnTo>
                    <a:lnTo>
                      <a:pt x="182" y="320"/>
                    </a:lnTo>
                    <a:lnTo>
                      <a:pt x="180" y="318"/>
                    </a:lnTo>
                    <a:lnTo>
                      <a:pt x="176" y="316"/>
                    </a:lnTo>
                    <a:lnTo>
                      <a:pt x="174" y="316"/>
                    </a:lnTo>
                    <a:lnTo>
                      <a:pt x="174" y="316"/>
                    </a:lnTo>
                    <a:lnTo>
                      <a:pt x="172" y="316"/>
                    </a:lnTo>
                    <a:lnTo>
                      <a:pt x="170" y="320"/>
                    </a:lnTo>
                    <a:lnTo>
                      <a:pt x="168" y="324"/>
                    </a:lnTo>
                    <a:lnTo>
                      <a:pt x="166" y="324"/>
                    </a:lnTo>
                    <a:lnTo>
                      <a:pt x="166" y="324"/>
                    </a:lnTo>
                    <a:lnTo>
                      <a:pt x="160" y="324"/>
                    </a:lnTo>
                    <a:lnTo>
                      <a:pt x="156" y="322"/>
                    </a:lnTo>
                    <a:lnTo>
                      <a:pt x="156" y="322"/>
                    </a:lnTo>
                    <a:lnTo>
                      <a:pt x="150" y="324"/>
                    </a:lnTo>
                    <a:lnTo>
                      <a:pt x="146" y="326"/>
                    </a:lnTo>
                    <a:lnTo>
                      <a:pt x="146" y="326"/>
                    </a:lnTo>
                    <a:lnTo>
                      <a:pt x="144" y="324"/>
                    </a:lnTo>
                    <a:lnTo>
                      <a:pt x="142" y="318"/>
                    </a:lnTo>
                    <a:lnTo>
                      <a:pt x="140" y="314"/>
                    </a:lnTo>
                    <a:lnTo>
                      <a:pt x="138" y="312"/>
                    </a:lnTo>
                    <a:lnTo>
                      <a:pt x="138" y="312"/>
                    </a:lnTo>
                    <a:lnTo>
                      <a:pt x="134" y="314"/>
                    </a:lnTo>
                    <a:lnTo>
                      <a:pt x="128" y="314"/>
                    </a:lnTo>
                    <a:lnTo>
                      <a:pt x="128" y="314"/>
                    </a:lnTo>
                    <a:lnTo>
                      <a:pt x="126" y="312"/>
                    </a:lnTo>
                    <a:lnTo>
                      <a:pt x="126" y="310"/>
                    </a:lnTo>
                    <a:lnTo>
                      <a:pt x="124" y="306"/>
                    </a:lnTo>
                    <a:lnTo>
                      <a:pt x="122" y="304"/>
                    </a:lnTo>
                    <a:lnTo>
                      <a:pt x="122" y="304"/>
                    </a:lnTo>
                    <a:lnTo>
                      <a:pt x="114" y="300"/>
                    </a:lnTo>
                    <a:lnTo>
                      <a:pt x="114" y="300"/>
                    </a:lnTo>
                    <a:lnTo>
                      <a:pt x="106" y="298"/>
                    </a:lnTo>
                    <a:lnTo>
                      <a:pt x="106" y="298"/>
                    </a:lnTo>
                    <a:lnTo>
                      <a:pt x="102" y="298"/>
                    </a:lnTo>
                    <a:lnTo>
                      <a:pt x="98" y="304"/>
                    </a:lnTo>
                    <a:lnTo>
                      <a:pt x="94" y="308"/>
                    </a:lnTo>
                    <a:lnTo>
                      <a:pt x="90" y="310"/>
                    </a:lnTo>
                    <a:lnTo>
                      <a:pt x="90" y="310"/>
                    </a:lnTo>
                    <a:lnTo>
                      <a:pt x="88" y="308"/>
                    </a:lnTo>
                    <a:lnTo>
                      <a:pt x="88" y="304"/>
                    </a:lnTo>
                    <a:lnTo>
                      <a:pt x="86" y="300"/>
                    </a:lnTo>
                    <a:lnTo>
                      <a:pt x="86" y="298"/>
                    </a:lnTo>
                    <a:lnTo>
                      <a:pt x="86" y="298"/>
                    </a:lnTo>
                    <a:lnTo>
                      <a:pt x="80" y="298"/>
                    </a:lnTo>
                    <a:lnTo>
                      <a:pt x="76" y="298"/>
                    </a:lnTo>
                    <a:lnTo>
                      <a:pt x="74" y="298"/>
                    </a:lnTo>
                    <a:lnTo>
                      <a:pt x="74" y="298"/>
                    </a:lnTo>
                    <a:lnTo>
                      <a:pt x="74" y="294"/>
                    </a:lnTo>
                    <a:lnTo>
                      <a:pt x="76" y="288"/>
                    </a:lnTo>
                    <a:lnTo>
                      <a:pt x="76" y="282"/>
                    </a:lnTo>
                    <a:lnTo>
                      <a:pt x="76" y="278"/>
                    </a:lnTo>
                    <a:lnTo>
                      <a:pt x="76" y="278"/>
                    </a:lnTo>
                    <a:lnTo>
                      <a:pt x="74" y="280"/>
                    </a:lnTo>
                    <a:lnTo>
                      <a:pt x="68" y="282"/>
                    </a:lnTo>
                    <a:lnTo>
                      <a:pt x="64" y="284"/>
                    </a:lnTo>
                    <a:lnTo>
                      <a:pt x="60" y="284"/>
                    </a:lnTo>
                    <a:lnTo>
                      <a:pt x="60" y="284"/>
                    </a:lnTo>
                    <a:lnTo>
                      <a:pt x="54" y="278"/>
                    </a:lnTo>
                    <a:lnTo>
                      <a:pt x="54" y="278"/>
                    </a:lnTo>
                    <a:lnTo>
                      <a:pt x="54" y="274"/>
                    </a:lnTo>
                    <a:lnTo>
                      <a:pt x="54" y="272"/>
                    </a:lnTo>
                    <a:lnTo>
                      <a:pt x="54" y="268"/>
                    </a:lnTo>
                    <a:lnTo>
                      <a:pt x="54" y="266"/>
                    </a:lnTo>
                    <a:lnTo>
                      <a:pt x="54" y="266"/>
                    </a:lnTo>
                    <a:lnTo>
                      <a:pt x="48" y="258"/>
                    </a:lnTo>
                    <a:lnTo>
                      <a:pt x="48" y="258"/>
                    </a:lnTo>
                    <a:lnTo>
                      <a:pt x="44" y="258"/>
                    </a:lnTo>
                    <a:lnTo>
                      <a:pt x="40" y="258"/>
                    </a:lnTo>
                    <a:lnTo>
                      <a:pt x="36" y="258"/>
                    </a:lnTo>
                    <a:lnTo>
                      <a:pt x="34" y="258"/>
                    </a:lnTo>
                    <a:lnTo>
                      <a:pt x="34" y="258"/>
                    </a:lnTo>
                    <a:lnTo>
                      <a:pt x="32" y="256"/>
                    </a:lnTo>
                    <a:lnTo>
                      <a:pt x="34" y="252"/>
                    </a:lnTo>
                    <a:lnTo>
                      <a:pt x="34" y="248"/>
                    </a:lnTo>
                    <a:lnTo>
                      <a:pt x="34" y="246"/>
                    </a:lnTo>
                    <a:lnTo>
                      <a:pt x="34" y="246"/>
                    </a:lnTo>
                    <a:lnTo>
                      <a:pt x="30" y="244"/>
                    </a:lnTo>
                    <a:lnTo>
                      <a:pt x="26" y="240"/>
                    </a:lnTo>
                    <a:lnTo>
                      <a:pt x="26" y="240"/>
                    </a:lnTo>
                    <a:lnTo>
                      <a:pt x="22" y="232"/>
                    </a:lnTo>
                    <a:lnTo>
                      <a:pt x="22" y="232"/>
                    </a:lnTo>
                    <a:lnTo>
                      <a:pt x="22" y="226"/>
                    </a:lnTo>
                    <a:lnTo>
                      <a:pt x="22" y="222"/>
                    </a:lnTo>
                    <a:lnTo>
                      <a:pt x="22" y="222"/>
                    </a:lnTo>
                    <a:lnTo>
                      <a:pt x="18" y="218"/>
                    </a:lnTo>
                    <a:lnTo>
                      <a:pt x="14" y="216"/>
                    </a:lnTo>
                    <a:lnTo>
                      <a:pt x="14" y="214"/>
                    </a:lnTo>
                    <a:lnTo>
                      <a:pt x="14" y="214"/>
                    </a:lnTo>
                    <a:lnTo>
                      <a:pt x="14" y="210"/>
                    </a:lnTo>
                    <a:lnTo>
                      <a:pt x="14" y="206"/>
                    </a:lnTo>
                    <a:lnTo>
                      <a:pt x="14" y="206"/>
                    </a:lnTo>
                    <a:lnTo>
                      <a:pt x="12" y="204"/>
                    </a:lnTo>
                    <a:lnTo>
                      <a:pt x="8" y="202"/>
                    </a:lnTo>
                    <a:lnTo>
                      <a:pt x="6" y="200"/>
                    </a:lnTo>
                    <a:lnTo>
                      <a:pt x="4" y="198"/>
                    </a:lnTo>
                    <a:lnTo>
                      <a:pt x="4" y="198"/>
                    </a:lnTo>
                    <a:lnTo>
                      <a:pt x="6" y="196"/>
                    </a:lnTo>
                    <a:lnTo>
                      <a:pt x="10" y="192"/>
                    </a:lnTo>
                    <a:lnTo>
                      <a:pt x="16" y="188"/>
                    </a:lnTo>
                    <a:lnTo>
                      <a:pt x="18" y="186"/>
                    </a:lnTo>
                    <a:lnTo>
                      <a:pt x="18" y="186"/>
                    </a:lnTo>
                    <a:lnTo>
                      <a:pt x="16" y="176"/>
                    </a:lnTo>
                    <a:lnTo>
                      <a:pt x="16" y="176"/>
                    </a:lnTo>
                    <a:lnTo>
                      <a:pt x="14" y="174"/>
                    </a:lnTo>
                    <a:lnTo>
                      <a:pt x="10" y="174"/>
                    </a:lnTo>
                    <a:lnTo>
                      <a:pt x="4" y="172"/>
                    </a:lnTo>
                    <a:lnTo>
                      <a:pt x="2" y="170"/>
                    </a:lnTo>
                    <a:lnTo>
                      <a:pt x="2" y="170"/>
                    </a:lnTo>
                    <a:lnTo>
                      <a:pt x="0" y="160"/>
                    </a:lnTo>
                    <a:lnTo>
                      <a:pt x="0" y="160"/>
                    </a:lnTo>
                    <a:lnTo>
                      <a:pt x="2" y="158"/>
                    </a:lnTo>
                    <a:lnTo>
                      <a:pt x="4" y="154"/>
                    </a:lnTo>
                    <a:lnTo>
                      <a:pt x="8" y="152"/>
                    </a:lnTo>
                    <a:lnTo>
                      <a:pt x="8" y="150"/>
                    </a:lnTo>
                    <a:lnTo>
                      <a:pt x="8" y="150"/>
                    </a:lnTo>
                    <a:lnTo>
                      <a:pt x="8" y="142"/>
                    </a:lnTo>
                    <a:lnTo>
                      <a:pt x="8" y="142"/>
                    </a:lnTo>
                    <a:lnTo>
                      <a:pt x="8" y="138"/>
                    </a:lnTo>
                    <a:lnTo>
                      <a:pt x="4" y="136"/>
                    </a:lnTo>
                    <a:lnTo>
                      <a:pt x="2" y="134"/>
                    </a:lnTo>
                    <a:lnTo>
                      <a:pt x="2" y="130"/>
                    </a:lnTo>
                    <a:lnTo>
                      <a:pt x="2" y="130"/>
                    </a:lnTo>
                    <a:lnTo>
                      <a:pt x="4" y="126"/>
                    </a:lnTo>
                    <a:lnTo>
                      <a:pt x="8" y="122"/>
                    </a:lnTo>
                    <a:lnTo>
                      <a:pt x="8" y="122"/>
                    </a:lnTo>
                    <a:lnTo>
                      <a:pt x="10" y="120"/>
                    </a:lnTo>
                    <a:lnTo>
                      <a:pt x="14" y="120"/>
                    </a:lnTo>
                    <a:lnTo>
                      <a:pt x="20" y="118"/>
                    </a:lnTo>
                    <a:lnTo>
                      <a:pt x="22" y="116"/>
                    </a:lnTo>
                    <a:lnTo>
                      <a:pt x="22" y="116"/>
                    </a:lnTo>
                    <a:lnTo>
                      <a:pt x="22" y="112"/>
                    </a:lnTo>
                    <a:lnTo>
                      <a:pt x="20" y="106"/>
                    </a:lnTo>
                    <a:lnTo>
                      <a:pt x="20" y="106"/>
                    </a:lnTo>
                    <a:lnTo>
                      <a:pt x="20" y="102"/>
                    </a:lnTo>
                    <a:lnTo>
                      <a:pt x="20" y="96"/>
                    </a:lnTo>
                    <a:lnTo>
                      <a:pt x="20" y="96"/>
                    </a:lnTo>
                    <a:lnTo>
                      <a:pt x="22" y="96"/>
                    </a:lnTo>
                    <a:lnTo>
                      <a:pt x="24" y="94"/>
                    </a:lnTo>
                    <a:lnTo>
                      <a:pt x="28" y="92"/>
                    </a:lnTo>
                    <a:lnTo>
                      <a:pt x="30" y="92"/>
                    </a:lnTo>
                    <a:lnTo>
                      <a:pt x="30" y="92"/>
                    </a:lnTo>
                    <a:lnTo>
                      <a:pt x="32" y="84"/>
                    </a:lnTo>
                    <a:lnTo>
                      <a:pt x="32" y="84"/>
                    </a:lnTo>
                    <a:lnTo>
                      <a:pt x="34" y="80"/>
                    </a:lnTo>
                    <a:lnTo>
                      <a:pt x="32" y="78"/>
                    </a:lnTo>
                    <a:lnTo>
                      <a:pt x="32" y="74"/>
                    </a:lnTo>
                    <a:lnTo>
                      <a:pt x="32" y="72"/>
                    </a:lnTo>
                    <a:lnTo>
                      <a:pt x="32" y="72"/>
                    </a:lnTo>
                    <a:lnTo>
                      <a:pt x="32" y="66"/>
                    </a:lnTo>
                    <a:lnTo>
                      <a:pt x="32" y="62"/>
                    </a:lnTo>
                    <a:lnTo>
                      <a:pt x="32" y="60"/>
                    </a:lnTo>
                    <a:lnTo>
                      <a:pt x="32" y="60"/>
                    </a:lnTo>
                    <a:lnTo>
                      <a:pt x="34" y="60"/>
                    </a:lnTo>
                    <a:lnTo>
                      <a:pt x="38" y="60"/>
                    </a:lnTo>
                    <a:lnTo>
                      <a:pt x="42" y="60"/>
                    </a:lnTo>
                    <a:lnTo>
                      <a:pt x="46" y="60"/>
                    </a:lnTo>
                    <a:lnTo>
                      <a:pt x="46" y="60"/>
                    </a:lnTo>
                    <a:lnTo>
                      <a:pt x="46" y="54"/>
                    </a:lnTo>
                    <a:lnTo>
                      <a:pt x="48" y="48"/>
                    </a:lnTo>
                    <a:lnTo>
                      <a:pt x="48" y="48"/>
                    </a:lnTo>
                    <a:lnTo>
                      <a:pt x="52" y="46"/>
                    </a:lnTo>
                    <a:lnTo>
                      <a:pt x="56" y="44"/>
                    </a:lnTo>
                    <a:lnTo>
                      <a:pt x="56" y="44"/>
                    </a:lnTo>
                    <a:lnTo>
                      <a:pt x="62" y="36"/>
                    </a:lnTo>
                    <a:lnTo>
                      <a:pt x="62" y="36"/>
                    </a:lnTo>
                    <a:lnTo>
                      <a:pt x="66" y="32"/>
                    </a:lnTo>
                    <a:lnTo>
                      <a:pt x="68" y="30"/>
                    </a:lnTo>
                    <a:lnTo>
                      <a:pt x="68" y="30"/>
                    </a:lnTo>
                    <a:lnTo>
                      <a:pt x="72" y="24"/>
                    </a:lnTo>
                    <a:lnTo>
                      <a:pt x="74" y="20"/>
                    </a:lnTo>
                    <a:lnTo>
                      <a:pt x="74" y="20"/>
                    </a:lnTo>
                    <a:lnTo>
                      <a:pt x="78" y="22"/>
                    </a:lnTo>
                    <a:lnTo>
                      <a:pt x="82" y="26"/>
                    </a:lnTo>
                    <a:lnTo>
                      <a:pt x="88" y="30"/>
                    </a:lnTo>
                    <a:lnTo>
                      <a:pt x="92" y="30"/>
                    </a:lnTo>
                    <a:lnTo>
                      <a:pt x="92" y="30"/>
                    </a:lnTo>
                    <a:lnTo>
                      <a:pt x="98" y="26"/>
                    </a:lnTo>
                    <a:lnTo>
                      <a:pt x="98" y="26"/>
                    </a:lnTo>
                    <a:lnTo>
                      <a:pt x="100" y="22"/>
                    </a:lnTo>
                    <a:lnTo>
                      <a:pt x="100" y="18"/>
                    </a:lnTo>
                    <a:lnTo>
                      <a:pt x="100" y="14"/>
                    </a:lnTo>
                    <a:lnTo>
                      <a:pt x="102" y="12"/>
                    </a:lnTo>
                    <a:lnTo>
                      <a:pt x="102" y="12"/>
                    </a:lnTo>
                    <a:lnTo>
                      <a:pt x="104" y="12"/>
                    </a:lnTo>
                    <a:lnTo>
                      <a:pt x="108" y="14"/>
                    </a:lnTo>
                    <a:lnTo>
                      <a:pt x="110" y="16"/>
                    </a:lnTo>
                    <a:lnTo>
                      <a:pt x="114" y="16"/>
                    </a:lnTo>
                    <a:lnTo>
                      <a:pt x="114" y="16"/>
                    </a:lnTo>
                    <a:lnTo>
                      <a:pt x="114" y="14"/>
                    </a:lnTo>
                    <a:lnTo>
                      <a:pt x="116" y="10"/>
                    </a:lnTo>
                    <a:lnTo>
                      <a:pt x="116" y="6"/>
                    </a:lnTo>
                    <a:lnTo>
                      <a:pt x="118" y="4"/>
                    </a:lnTo>
                    <a:lnTo>
                      <a:pt x="118" y="4"/>
                    </a:lnTo>
                    <a:lnTo>
                      <a:pt x="122" y="4"/>
                    </a:lnTo>
                    <a:lnTo>
                      <a:pt x="124" y="8"/>
                    </a:lnTo>
                    <a:lnTo>
                      <a:pt x="128" y="10"/>
                    </a:lnTo>
                    <a:lnTo>
                      <a:pt x="130" y="10"/>
                    </a:lnTo>
                    <a:lnTo>
                      <a:pt x="130" y="10"/>
                    </a:lnTo>
                    <a:lnTo>
                      <a:pt x="132" y="10"/>
                    </a:lnTo>
                    <a:lnTo>
                      <a:pt x="134" y="6"/>
                    </a:lnTo>
                    <a:lnTo>
                      <a:pt x="136" y="4"/>
                    </a:lnTo>
                    <a:lnTo>
                      <a:pt x="138" y="2"/>
                    </a:lnTo>
                    <a:lnTo>
                      <a:pt x="138" y="2"/>
                    </a:lnTo>
                    <a:lnTo>
                      <a:pt x="142" y="4"/>
                    </a:lnTo>
                    <a:lnTo>
                      <a:pt x="148" y="4"/>
                    </a:lnTo>
                    <a:lnTo>
                      <a:pt x="148" y="4"/>
                    </a:lnTo>
                    <a:lnTo>
                      <a:pt x="152" y="6"/>
                    </a:lnTo>
                    <a:lnTo>
                      <a:pt x="156" y="6"/>
                    </a:lnTo>
                    <a:lnTo>
                      <a:pt x="156" y="6"/>
                    </a:lnTo>
                    <a:lnTo>
                      <a:pt x="158" y="6"/>
                    </a:lnTo>
                    <a:lnTo>
                      <a:pt x="160" y="4"/>
                    </a:lnTo>
                    <a:lnTo>
                      <a:pt x="164" y="2"/>
                    </a:lnTo>
                    <a:lnTo>
                      <a:pt x="166" y="0"/>
                    </a:lnTo>
                    <a:lnTo>
                      <a:pt x="166" y="0"/>
                    </a:lnTo>
                    <a:lnTo>
                      <a:pt x="170" y="2"/>
                    </a:lnTo>
                    <a:lnTo>
                      <a:pt x="174" y="4"/>
                    </a:lnTo>
                    <a:lnTo>
                      <a:pt x="174" y="4"/>
                    </a:lnTo>
                    <a:lnTo>
                      <a:pt x="180" y="2"/>
                    </a:lnTo>
                    <a:lnTo>
                      <a:pt x="184" y="2"/>
                    </a:lnTo>
                    <a:lnTo>
                      <a:pt x="184" y="2"/>
                    </a:lnTo>
                    <a:lnTo>
                      <a:pt x="186" y="4"/>
                    </a:lnTo>
                    <a:lnTo>
                      <a:pt x="188" y="6"/>
                    </a:lnTo>
                    <a:lnTo>
                      <a:pt x="190" y="10"/>
                    </a:lnTo>
                    <a:lnTo>
                      <a:pt x="192" y="12"/>
                    </a:lnTo>
                    <a:lnTo>
                      <a:pt x="192" y="12"/>
                    </a:lnTo>
                    <a:lnTo>
                      <a:pt x="200" y="12"/>
                    </a:lnTo>
                    <a:lnTo>
                      <a:pt x="200" y="12"/>
                    </a:lnTo>
                    <a:lnTo>
                      <a:pt x="202" y="12"/>
                    </a:lnTo>
                    <a:lnTo>
                      <a:pt x="206" y="8"/>
                    </a:lnTo>
                    <a:lnTo>
                      <a:pt x="210" y="6"/>
                    </a:lnTo>
                    <a:lnTo>
                      <a:pt x="212" y="4"/>
                    </a:lnTo>
                    <a:lnTo>
                      <a:pt x="212" y="4"/>
                    </a:lnTo>
                    <a:lnTo>
                      <a:pt x="218" y="4"/>
                    </a:lnTo>
                    <a:lnTo>
                      <a:pt x="222" y="4"/>
                    </a:lnTo>
                    <a:lnTo>
                      <a:pt x="222" y="4"/>
                    </a:lnTo>
                    <a:lnTo>
                      <a:pt x="224" y="6"/>
                    </a:lnTo>
                    <a:lnTo>
                      <a:pt x="224" y="12"/>
                    </a:lnTo>
                    <a:lnTo>
                      <a:pt x="224" y="18"/>
                    </a:lnTo>
                    <a:lnTo>
                      <a:pt x="224" y="22"/>
                    </a:lnTo>
                    <a:lnTo>
                      <a:pt x="224" y="22"/>
                    </a:lnTo>
                    <a:lnTo>
                      <a:pt x="230" y="22"/>
                    </a:lnTo>
                    <a:lnTo>
                      <a:pt x="234" y="22"/>
                    </a:lnTo>
                    <a:lnTo>
                      <a:pt x="234" y="22"/>
                    </a:lnTo>
                    <a:lnTo>
                      <a:pt x="238" y="24"/>
                    </a:lnTo>
                    <a:lnTo>
                      <a:pt x="242" y="28"/>
                    </a:lnTo>
                    <a:lnTo>
                      <a:pt x="242" y="28"/>
                    </a:lnTo>
                    <a:lnTo>
                      <a:pt x="244" y="28"/>
                    </a:lnTo>
                    <a:lnTo>
                      <a:pt x="250" y="24"/>
                    </a:lnTo>
                    <a:lnTo>
                      <a:pt x="254" y="22"/>
                    </a:lnTo>
                    <a:lnTo>
                      <a:pt x="256" y="20"/>
                    </a:lnTo>
                    <a:lnTo>
                      <a:pt x="256" y="20"/>
                    </a:lnTo>
                    <a:lnTo>
                      <a:pt x="264" y="26"/>
                    </a:lnTo>
                    <a:lnTo>
                      <a:pt x="264" y="26"/>
                    </a:lnTo>
                    <a:lnTo>
                      <a:pt x="266" y="28"/>
                    </a:lnTo>
                    <a:lnTo>
                      <a:pt x="266" y="32"/>
                    </a:lnTo>
                    <a:lnTo>
                      <a:pt x="266" y="36"/>
                    </a:lnTo>
                    <a:lnTo>
                      <a:pt x="268" y="38"/>
                    </a:lnTo>
                    <a:lnTo>
                      <a:pt x="268" y="38"/>
                    </a:lnTo>
                    <a:lnTo>
                      <a:pt x="268" y="40"/>
                    </a:lnTo>
                    <a:lnTo>
                      <a:pt x="268" y="44"/>
                    </a:lnTo>
                    <a:lnTo>
                      <a:pt x="266" y="48"/>
                    </a:lnTo>
                    <a:lnTo>
                      <a:pt x="268" y="52"/>
                    </a:lnTo>
                    <a:lnTo>
                      <a:pt x="268" y="52"/>
                    </a:lnTo>
                    <a:lnTo>
                      <a:pt x="274" y="56"/>
                    </a:lnTo>
                    <a:lnTo>
                      <a:pt x="274" y="56"/>
                    </a:lnTo>
                    <a:lnTo>
                      <a:pt x="280" y="64"/>
                    </a:lnTo>
                    <a:lnTo>
                      <a:pt x="280" y="64"/>
                    </a:lnTo>
                    <a:lnTo>
                      <a:pt x="282" y="64"/>
                    </a:lnTo>
                    <a:lnTo>
                      <a:pt x="288" y="62"/>
                    </a:lnTo>
                    <a:lnTo>
                      <a:pt x="294" y="60"/>
                    </a:lnTo>
                    <a:lnTo>
                      <a:pt x="298" y="62"/>
                    </a:lnTo>
                    <a:lnTo>
                      <a:pt x="298" y="62"/>
                    </a:lnTo>
                    <a:lnTo>
                      <a:pt x="298" y="64"/>
                    </a:lnTo>
                    <a:lnTo>
                      <a:pt x="298" y="66"/>
                    </a:lnTo>
                    <a:lnTo>
                      <a:pt x="298" y="70"/>
                    </a:lnTo>
                    <a:lnTo>
                      <a:pt x="298" y="72"/>
                    </a:lnTo>
                    <a:lnTo>
                      <a:pt x="298" y="72"/>
                    </a:lnTo>
                    <a:lnTo>
                      <a:pt x="302" y="76"/>
                    </a:lnTo>
                    <a:lnTo>
                      <a:pt x="306" y="78"/>
                    </a:lnTo>
                    <a:lnTo>
                      <a:pt x="306" y="78"/>
                    </a:lnTo>
                    <a:lnTo>
                      <a:pt x="306" y="82"/>
                    </a:lnTo>
                    <a:lnTo>
                      <a:pt x="304" y="86"/>
                    </a:lnTo>
                    <a:lnTo>
                      <a:pt x="300" y="88"/>
                    </a:lnTo>
                    <a:lnTo>
                      <a:pt x="300" y="92"/>
                    </a:lnTo>
                    <a:lnTo>
                      <a:pt x="300" y="92"/>
                    </a:lnTo>
                    <a:lnTo>
                      <a:pt x="304" y="92"/>
                    </a:lnTo>
                    <a:lnTo>
                      <a:pt x="308" y="92"/>
                    </a:lnTo>
                    <a:lnTo>
                      <a:pt x="314" y="94"/>
                    </a:lnTo>
                    <a:lnTo>
                      <a:pt x="316" y="94"/>
                    </a:lnTo>
                    <a:lnTo>
                      <a:pt x="316" y="94"/>
                    </a:lnTo>
                    <a:lnTo>
                      <a:pt x="316" y="98"/>
                    </a:lnTo>
                    <a:lnTo>
                      <a:pt x="312" y="102"/>
                    </a:lnTo>
                    <a:lnTo>
                      <a:pt x="308" y="106"/>
                    </a:lnTo>
                    <a:lnTo>
                      <a:pt x="306" y="108"/>
                    </a:lnTo>
                    <a:lnTo>
                      <a:pt x="306" y="108"/>
                    </a:lnTo>
                    <a:lnTo>
                      <a:pt x="310" y="116"/>
                    </a:lnTo>
                    <a:lnTo>
                      <a:pt x="310" y="116"/>
                    </a:lnTo>
                    <a:lnTo>
                      <a:pt x="312" y="118"/>
                    </a:lnTo>
                    <a:lnTo>
                      <a:pt x="318" y="118"/>
                    </a:lnTo>
                    <a:lnTo>
                      <a:pt x="324" y="120"/>
                    </a:lnTo>
                    <a:lnTo>
                      <a:pt x="326" y="122"/>
                    </a:lnTo>
                    <a:lnTo>
                      <a:pt x="326" y="122"/>
                    </a:lnTo>
                    <a:lnTo>
                      <a:pt x="326" y="124"/>
                    </a:lnTo>
                    <a:lnTo>
                      <a:pt x="322" y="126"/>
                    </a:lnTo>
                    <a:lnTo>
                      <a:pt x="320" y="130"/>
                    </a:lnTo>
                    <a:lnTo>
                      <a:pt x="318" y="132"/>
                    </a:lnTo>
                    <a:lnTo>
                      <a:pt x="318" y="132"/>
                    </a:lnTo>
                    <a:lnTo>
                      <a:pt x="322" y="136"/>
                    </a:lnTo>
                    <a:lnTo>
                      <a:pt x="326" y="140"/>
                    </a:lnTo>
                    <a:lnTo>
                      <a:pt x="326" y="140"/>
                    </a:lnTo>
                    <a:lnTo>
                      <a:pt x="324" y="144"/>
                    </a:lnTo>
                    <a:lnTo>
                      <a:pt x="322" y="146"/>
                    </a:lnTo>
                    <a:lnTo>
                      <a:pt x="320" y="148"/>
                    </a:lnTo>
                    <a:lnTo>
                      <a:pt x="318" y="150"/>
                    </a:lnTo>
                    <a:lnTo>
                      <a:pt x="318" y="150"/>
                    </a:lnTo>
                    <a:lnTo>
                      <a:pt x="316" y="160"/>
                    </a:lnTo>
                    <a:lnTo>
                      <a:pt x="316" y="1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8" name="Freeform 6"/>
              <p:cNvSpPr>
                <a:spLocks/>
              </p:cNvSpPr>
              <p:nvPr/>
            </p:nvSpPr>
            <p:spPr bwMode="auto">
              <a:xfrm>
                <a:off x="-600" y="2362"/>
                <a:ext cx="328" cy="326"/>
              </a:xfrm>
              <a:custGeom>
                <a:avLst/>
                <a:gdLst>
                  <a:gd name="T0" fmla="*/ 320 w 328"/>
                  <a:gd name="T1" fmla="*/ 178 h 326"/>
                  <a:gd name="T2" fmla="*/ 322 w 328"/>
                  <a:gd name="T3" fmla="*/ 196 h 326"/>
                  <a:gd name="T4" fmla="*/ 310 w 328"/>
                  <a:gd name="T5" fmla="*/ 206 h 326"/>
                  <a:gd name="T6" fmla="*/ 312 w 328"/>
                  <a:gd name="T7" fmla="*/ 224 h 326"/>
                  <a:gd name="T8" fmla="*/ 292 w 328"/>
                  <a:gd name="T9" fmla="*/ 240 h 326"/>
                  <a:gd name="T10" fmla="*/ 294 w 328"/>
                  <a:gd name="T11" fmla="*/ 256 h 326"/>
                  <a:gd name="T12" fmla="*/ 274 w 328"/>
                  <a:gd name="T13" fmla="*/ 262 h 326"/>
                  <a:gd name="T14" fmla="*/ 266 w 328"/>
                  <a:gd name="T15" fmla="*/ 280 h 326"/>
                  <a:gd name="T16" fmla="*/ 244 w 328"/>
                  <a:gd name="T17" fmla="*/ 296 h 326"/>
                  <a:gd name="T18" fmla="*/ 230 w 328"/>
                  <a:gd name="T19" fmla="*/ 296 h 326"/>
                  <a:gd name="T20" fmla="*/ 210 w 328"/>
                  <a:gd name="T21" fmla="*/ 308 h 326"/>
                  <a:gd name="T22" fmla="*/ 194 w 328"/>
                  <a:gd name="T23" fmla="*/ 320 h 326"/>
                  <a:gd name="T24" fmla="*/ 174 w 328"/>
                  <a:gd name="T25" fmla="*/ 316 h 326"/>
                  <a:gd name="T26" fmla="*/ 156 w 328"/>
                  <a:gd name="T27" fmla="*/ 322 h 326"/>
                  <a:gd name="T28" fmla="*/ 140 w 328"/>
                  <a:gd name="T29" fmla="*/ 314 h 326"/>
                  <a:gd name="T30" fmla="*/ 126 w 328"/>
                  <a:gd name="T31" fmla="*/ 310 h 326"/>
                  <a:gd name="T32" fmla="*/ 106 w 328"/>
                  <a:gd name="T33" fmla="*/ 298 h 326"/>
                  <a:gd name="T34" fmla="*/ 88 w 328"/>
                  <a:gd name="T35" fmla="*/ 304 h 326"/>
                  <a:gd name="T36" fmla="*/ 74 w 328"/>
                  <a:gd name="T37" fmla="*/ 298 h 326"/>
                  <a:gd name="T38" fmla="*/ 68 w 328"/>
                  <a:gd name="T39" fmla="*/ 282 h 326"/>
                  <a:gd name="T40" fmla="*/ 54 w 328"/>
                  <a:gd name="T41" fmla="*/ 272 h 326"/>
                  <a:gd name="T42" fmla="*/ 40 w 328"/>
                  <a:gd name="T43" fmla="*/ 258 h 326"/>
                  <a:gd name="T44" fmla="*/ 34 w 328"/>
                  <a:gd name="T45" fmla="*/ 246 h 326"/>
                  <a:gd name="T46" fmla="*/ 22 w 328"/>
                  <a:gd name="T47" fmla="*/ 226 h 326"/>
                  <a:gd name="T48" fmla="*/ 14 w 328"/>
                  <a:gd name="T49" fmla="*/ 210 h 326"/>
                  <a:gd name="T50" fmla="*/ 4 w 328"/>
                  <a:gd name="T51" fmla="*/ 198 h 326"/>
                  <a:gd name="T52" fmla="*/ 16 w 328"/>
                  <a:gd name="T53" fmla="*/ 176 h 326"/>
                  <a:gd name="T54" fmla="*/ 0 w 328"/>
                  <a:gd name="T55" fmla="*/ 160 h 326"/>
                  <a:gd name="T56" fmla="*/ 8 w 328"/>
                  <a:gd name="T57" fmla="*/ 142 h 326"/>
                  <a:gd name="T58" fmla="*/ 8 w 328"/>
                  <a:gd name="T59" fmla="*/ 122 h 326"/>
                  <a:gd name="T60" fmla="*/ 22 w 328"/>
                  <a:gd name="T61" fmla="*/ 112 h 326"/>
                  <a:gd name="T62" fmla="*/ 24 w 328"/>
                  <a:gd name="T63" fmla="*/ 94 h 326"/>
                  <a:gd name="T64" fmla="*/ 32 w 328"/>
                  <a:gd name="T65" fmla="*/ 78 h 326"/>
                  <a:gd name="T66" fmla="*/ 32 w 328"/>
                  <a:gd name="T67" fmla="*/ 60 h 326"/>
                  <a:gd name="T68" fmla="*/ 48 w 328"/>
                  <a:gd name="T69" fmla="*/ 48 h 326"/>
                  <a:gd name="T70" fmla="*/ 66 w 328"/>
                  <a:gd name="T71" fmla="*/ 32 h 326"/>
                  <a:gd name="T72" fmla="*/ 82 w 328"/>
                  <a:gd name="T73" fmla="*/ 26 h 326"/>
                  <a:gd name="T74" fmla="*/ 100 w 328"/>
                  <a:gd name="T75" fmla="*/ 18 h 326"/>
                  <a:gd name="T76" fmla="*/ 114 w 328"/>
                  <a:gd name="T77" fmla="*/ 16 h 326"/>
                  <a:gd name="T78" fmla="*/ 122 w 328"/>
                  <a:gd name="T79" fmla="*/ 4 h 326"/>
                  <a:gd name="T80" fmla="*/ 136 w 328"/>
                  <a:gd name="T81" fmla="*/ 4 h 326"/>
                  <a:gd name="T82" fmla="*/ 156 w 328"/>
                  <a:gd name="T83" fmla="*/ 6 h 326"/>
                  <a:gd name="T84" fmla="*/ 170 w 328"/>
                  <a:gd name="T85" fmla="*/ 2 h 326"/>
                  <a:gd name="T86" fmla="*/ 188 w 328"/>
                  <a:gd name="T87" fmla="*/ 6 h 326"/>
                  <a:gd name="T88" fmla="*/ 206 w 328"/>
                  <a:gd name="T89" fmla="*/ 8 h 326"/>
                  <a:gd name="T90" fmla="*/ 224 w 328"/>
                  <a:gd name="T91" fmla="*/ 6 h 326"/>
                  <a:gd name="T92" fmla="*/ 234 w 328"/>
                  <a:gd name="T93" fmla="*/ 22 h 326"/>
                  <a:gd name="T94" fmla="*/ 256 w 328"/>
                  <a:gd name="T95" fmla="*/ 20 h 326"/>
                  <a:gd name="T96" fmla="*/ 268 w 328"/>
                  <a:gd name="T97" fmla="*/ 38 h 326"/>
                  <a:gd name="T98" fmla="*/ 274 w 328"/>
                  <a:gd name="T99" fmla="*/ 56 h 326"/>
                  <a:gd name="T100" fmla="*/ 298 w 328"/>
                  <a:gd name="T101" fmla="*/ 62 h 326"/>
                  <a:gd name="T102" fmla="*/ 302 w 328"/>
                  <a:gd name="T103" fmla="*/ 76 h 326"/>
                  <a:gd name="T104" fmla="*/ 300 w 328"/>
                  <a:gd name="T105" fmla="*/ 92 h 326"/>
                  <a:gd name="T106" fmla="*/ 312 w 328"/>
                  <a:gd name="T107" fmla="*/ 102 h 326"/>
                  <a:gd name="T108" fmla="*/ 318 w 328"/>
                  <a:gd name="T109" fmla="*/ 118 h 326"/>
                  <a:gd name="T110" fmla="*/ 318 w 328"/>
                  <a:gd name="T111" fmla="*/ 132 h 326"/>
                  <a:gd name="T112" fmla="*/ 320 w 328"/>
                  <a:gd name="T113" fmla="*/ 148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28" h="326">
                    <a:moveTo>
                      <a:pt x="316" y="160"/>
                    </a:moveTo>
                    <a:lnTo>
                      <a:pt x="316" y="160"/>
                    </a:lnTo>
                    <a:lnTo>
                      <a:pt x="318" y="164"/>
                    </a:lnTo>
                    <a:lnTo>
                      <a:pt x="320" y="168"/>
                    </a:lnTo>
                    <a:lnTo>
                      <a:pt x="320" y="168"/>
                    </a:lnTo>
                    <a:lnTo>
                      <a:pt x="320" y="178"/>
                    </a:lnTo>
                    <a:lnTo>
                      <a:pt x="320" y="178"/>
                    </a:lnTo>
                    <a:lnTo>
                      <a:pt x="320" y="180"/>
                    </a:lnTo>
                    <a:lnTo>
                      <a:pt x="324" y="182"/>
                    </a:lnTo>
                    <a:lnTo>
                      <a:pt x="328" y="186"/>
                    </a:lnTo>
                    <a:lnTo>
                      <a:pt x="328" y="188"/>
                    </a:lnTo>
                    <a:lnTo>
                      <a:pt x="328" y="188"/>
                    </a:lnTo>
                    <a:lnTo>
                      <a:pt x="326" y="192"/>
                    </a:lnTo>
                    <a:lnTo>
                      <a:pt x="322" y="196"/>
                    </a:lnTo>
                    <a:lnTo>
                      <a:pt x="322" y="196"/>
                    </a:lnTo>
                    <a:lnTo>
                      <a:pt x="320" y="198"/>
                    </a:lnTo>
                    <a:lnTo>
                      <a:pt x="316" y="200"/>
                    </a:lnTo>
                    <a:lnTo>
                      <a:pt x="312" y="200"/>
                    </a:lnTo>
                    <a:lnTo>
                      <a:pt x="308" y="202"/>
                    </a:lnTo>
                    <a:lnTo>
                      <a:pt x="308" y="202"/>
                    </a:lnTo>
                    <a:lnTo>
                      <a:pt x="310" y="206"/>
                    </a:lnTo>
                    <a:lnTo>
                      <a:pt x="314" y="210"/>
                    </a:lnTo>
                    <a:lnTo>
                      <a:pt x="318" y="214"/>
                    </a:lnTo>
                    <a:lnTo>
                      <a:pt x="320" y="216"/>
                    </a:lnTo>
                    <a:lnTo>
                      <a:pt x="320" y="216"/>
                    </a:lnTo>
                    <a:lnTo>
                      <a:pt x="316" y="220"/>
                    </a:lnTo>
                    <a:lnTo>
                      <a:pt x="312" y="224"/>
                    </a:lnTo>
                    <a:lnTo>
                      <a:pt x="312" y="224"/>
                    </a:lnTo>
                    <a:lnTo>
                      <a:pt x="308" y="232"/>
                    </a:lnTo>
                    <a:lnTo>
                      <a:pt x="308" y="232"/>
                    </a:lnTo>
                    <a:lnTo>
                      <a:pt x="302" y="238"/>
                    </a:lnTo>
                    <a:lnTo>
                      <a:pt x="302" y="238"/>
                    </a:lnTo>
                    <a:lnTo>
                      <a:pt x="300" y="240"/>
                    </a:lnTo>
                    <a:lnTo>
                      <a:pt x="296" y="240"/>
                    </a:lnTo>
                    <a:lnTo>
                      <a:pt x="292" y="240"/>
                    </a:lnTo>
                    <a:lnTo>
                      <a:pt x="290" y="242"/>
                    </a:lnTo>
                    <a:lnTo>
                      <a:pt x="290" y="242"/>
                    </a:lnTo>
                    <a:lnTo>
                      <a:pt x="290" y="244"/>
                    </a:lnTo>
                    <a:lnTo>
                      <a:pt x="292" y="248"/>
                    </a:lnTo>
                    <a:lnTo>
                      <a:pt x="294" y="252"/>
                    </a:lnTo>
                    <a:lnTo>
                      <a:pt x="294" y="256"/>
                    </a:lnTo>
                    <a:lnTo>
                      <a:pt x="294" y="256"/>
                    </a:lnTo>
                    <a:lnTo>
                      <a:pt x="286" y="262"/>
                    </a:lnTo>
                    <a:lnTo>
                      <a:pt x="286" y="262"/>
                    </a:lnTo>
                    <a:lnTo>
                      <a:pt x="284" y="262"/>
                    </a:lnTo>
                    <a:lnTo>
                      <a:pt x="280" y="262"/>
                    </a:lnTo>
                    <a:lnTo>
                      <a:pt x="276" y="262"/>
                    </a:lnTo>
                    <a:lnTo>
                      <a:pt x="274" y="262"/>
                    </a:lnTo>
                    <a:lnTo>
                      <a:pt x="274" y="262"/>
                    </a:lnTo>
                    <a:lnTo>
                      <a:pt x="272" y="266"/>
                    </a:lnTo>
                    <a:lnTo>
                      <a:pt x="270" y="270"/>
                    </a:lnTo>
                    <a:lnTo>
                      <a:pt x="270" y="270"/>
                    </a:lnTo>
                    <a:lnTo>
                      <a:pt x="268" y="274"/>
                    </a:lnTo>
                    <a:lnTo>
                      <a:pt x="268" y="278"/>
                    </a:lnTo>
                    <a:lnTo>
                      <a:pt x="266" y="280"/>
                    </a:lnTo>
                    <a:lnTo>
                      <a:pt x="266" y="280"/>
                    </a:lnTo>
                    <a:lnTo>
                      <a:pt x="258" y="286"/>
                    </a:lnTo>
                    <a:lnTo>
                      <a:pt x="258" y="286"/>
                    </a:lnTo>
                    <a:lnTo>
                      <a:pt x="256" y="290"/>
                    </a:lnTo>
                    <a:lnTo>
                      <a:pt x="254" y="294"/>
                    </a:lnTo>
                    <a:lnTo>
                      <a:pt x="254" y="294"/>
                    </a:lnTo>
                    <a:lnTo>
                      <a:pt x="248" y="294"/>
                    </a:lnTo>
                    <a:lnTo>
                      <a:pt x="244" y="296"/>
                    </a:lnTo>
                    <a:lnTo>
                      <a:pt x="244" y="296"/>
                    </a:lnTo>
                    <a:lnTo>
                      <a:pt x="242" y="296"/>
                    </a:lnTo>
                    <a:lnTo>
                      <a:pt x="238" y="294"/>
                    </a:lnTo>
                    <a:lnTo>
                      <a:pt x="236" y="294"/>
                    </a:lnTo>
                    <a:lnTo>
                      <a:pt x="232" y="294"/>
                    </a:lnTo>
                    <a:lnTo>
                      <a:pt x="232" y="294"/>
                    </a:lnTo>
                    <a:lnTo>
                      <a:pt x="230" y="296"/>
                    </a:lnTo>
                    <a:lnTo>
                      <a:pt x="230" y="298"/>
                    </a:lnTo>
                    <a:lnTo>
                      <a:pt x="228" y="300"/>
                    </a:lnTo>
                    <a:lnTo>
                      <a:pt x="228" y="302"/>
                    </a:lnTo>
                    <a:lnTo>
                      <a:pt x="228" y="302"/>
                    </a:lnTo>
                    <a:lnTo>
                      <a:pt x="218" y="306"/>
                    </a:lnTo>
                    <a:lnTo>
                      <a:pt x="218" y="306"/>
                    </a:lnTo>
                    <a:lnTo>
                      <a:pt x="210" y="308"/>
                    </a:lnTo>
                    <a:lnTo>
                      <a:pt x="210" y="308"/>
                    </a:lnTo>
                    <a:lnTo>
                      <a:pt x="206" y="312"/>
                    </a:lnTo>
                    <a:lnTo>
                      <a:pt x="204" y="314"/>
                    </a:lnTo>
                    <a:lnTo>
                      <a:pt x="202" y="316"/>
                    </a:lnTo>
                    <a:lnTo>
                      <a:pt x="202" y="316"/>
                    </a:lnTo>
                    <a:lnTo>
                      <a:pt x="194" y="320"/>
                    </a:lnTo>
                    <a:lnTo>
                      <a:pt x="194" y="320"/>
                    </a:lnTo>
                    <a:lnTo>
                      <a:pt x="184" y="320"/>
                    </a:lnTo>
                    <a:lnTo>
                      <a:pt x="184" y="320"/>
                    </a:lnTo>
                    <a:lnTo>
                      <a:pt x="182" y="320"/>
                    </a:lnTo>
                    <a:lnTo>
                      <a:pt x="180" y="318"/>
                    </a:lnTo>
                    <a:lnTo>
                      <a:pt x="176" y="316"/>
                    </a:lnTo>
                    <a:lnTo>
                      <a:pt x="174" y="316"/>
                    </a:lnTo>
                    <a:lnTo>
                      <a:pt x="174" y="316"/>
                    </a:lnTo>
                    <a:lnTo>
                      <a:pt x="172" y="316"/>
                    </a:lnTo>
                    <a:lnTo>
                      <a:pt x="170" y="320"/>
                    </a:lnTo>
                    <a:lnTo>
                      <a:pt x="168" y="324"/>
                    </a:lnTo>
                    <a:lnTo>
                      <a:pt x="166" y="324"/>
                    </a:lnTo>
                    <a:lnTo>
                      <a:pt x="166" y="324"/>
                    </a:lnTo>
                    <a:lnTo>
                      <a:pt x="160" y="324"/>
                    </a:lnTo>
                    <a:lnTo>
                      <a:pt x="156" y="322"/>
                    </a:lnTo>
                    <a:lnTo>
                      <a:pt x="156" y="322"/>
                    </a:lnTo>
                    <a:lnTo>
                      <a:pt x="150" y="324"/>
                    </a:lnTo>
                    <a:lnTo>
                      <a:pt x="146" y="326"/>
                    </a:lnTo>
                    <a:lnTo>
                      <a:pt x="146" y="326"/>
                    </a:lnTo>
                    <a:lnTo>
                      <a:pt x="144" y="324"/>
                    </a:lnTo>
                    <a:lnTo>
                      <a:pt x="142" y="318"/>
                    </a:lnTo>
                    <a:lnTo>
                      <a:pt x="140" y="314"/>
                    </a:lnTo>
                    <a:lnTo>
                      <a:pt x="138" y="312"/>
                    </a:lnTo>
                    <a:lnTo>
                      <a:pt x="138" y="312"/>
                    </a:lnTo>
                    <a:lnTo>
                      <a:pt x="134" y="314"/>
                    </a:lnTo>
                    <a:lnTo>
                      <a:pt x="128" y="314"/>
                    </a:lnTo>
                    <a:lnTo>
                      <a:pt x="128" y="314"/>
                    </a:lnTo>
                    <a:lnTo>
                      <a:pt x="126" y="312"/>
                    </a:lnTo>
                    <a:lnTo>
                      <a:pt x="126" y="310"/>
                    </a:lnTo>
                    <a:lnTo>
                      <a:pt x="124" y="306"/>
                    </a:lnTo>
                    <a:lnTo>
                      <a:pt x="122" y="304"/>
                    </a:lnTo>
                    <a:lnTo>
                      <a:pt x="122" y="304"/>
                    </a:lnTo>
                    <a:lnTo>
                      <a:pt x="114" y="300"/>
                    </a:lnTo>
                    <a:lnTo>
                      <a:pt x="114" y="300"/>
                    </a:lnTo>
                    <a:lnTo>
                      <a:pt x="106" y="298"/>
                    </a:lnTo>
                    <a:lnTo>
                      <a:pt x="106" y="298"/>
                    </a:lnTo>
                    <a:lnTo>
                      <a:pt x="102" y="298"/>
                    </a:lnTo>
                    <a:lnTo>
                      <a:pt x="98" y="304"/>
                    </a:lnTo>
                    <a:lnTo>
                      <a:pt x="94" y="308"/>
                    </a:lnTo>
                    <a:lnTo>
                      <a:pt x="90" y="310"/>
                    </a:lnTo>
                    <a:lnTo>
                      <a:pt x="90" y="310"/>
                    </a:lnTo>
                    <a:lnTo>
                      <a:pt x="88" y="308"/>
                    </a:lnTo>
                    <a:lnTo>
                      <a:pt x="88" y="304"/>
                    </a:lnTo>
                    <a:lnTo>
                      <a:pt x="86" y="300"/>
                    </a:lnTo>
                    <a:lnTo>
                      <a:pt x="86" y="298"/>
                    </a:lnTo>
                    <a:lnTo>
                      <a:pt x="86" y="298"/>
                    </a:lnTo>
                    <a:lnTo>
                      <a:pt x="80" y="298"/>
                    </a:lnTo>
                    <a:lnTo>
                      <a:pt x="76" y="298"/>
                    </a:lnTo>
                    <a:lnTo>
                      <a:pt x="74" y="298"/>
                    </a:lnTo>
                    <a:lnTo>
                      <a:pt x="74" y="298"/>
                    </a:lnTo>
                    <a:lnTo>
                      <a:pt x="74" y="294"/>
                    </a:lnTo>
                    <a:lnTo>
                      <a:pt x="76" y="288"/>
                    </a:lnTo>
                    <a:lnTo>
                      <a:pt x="76" y="282"/>
                    </a:lnTo>
                    <a:lnTo>
                      <a:pt x="76" y="278"/>
                    </a:lnTo>
                    <a:lnTo>
                      <a:pt x="76" y="278"/>
                    </a:lnTo>
                    <a:lnTo>
                      <a:pt x="74" y="280"/>
                    </a:lnTo>
                    <a:lnTo>
                      <a:pt x="68" y="282"/>
                    </a:lnTo>
                    <a:lnTo>
                      <a:pt x="64" y="284"/>
                    </a:lnTo>
                    <a:lnTo>
                      <a:pt x="60" y="284"/>
                    </a:lnTo>
                    <a:lnTo>
                      <a:pt x="60" y="284"/>
                    </a:lnTo>
                    <a:lnTo>
                      <a:pt x="54" y="278"/>
                    </a:lnTo>
                    <a:lnTo>
                      <a:pt x="54" y="278"/>
                    </a:lnTo>
                    <a:lnTo>
                      <a:pt x="54" y="274"/>
                    </a:lnTo>
                    <a:lnTo>
                      <a:pt x="54" y="272"/>
                    </a:lnTo>
                    <a:lnTo>
                      <a:pt x="54" y="268"/>
                    </a:lnTo>
                    <a:lnTo>
                      <a:pt x="54" y="266"/>
                    </a:lnTo>
                    <a:lnTo>
                      <a:pt x="54" y="266"/>
                    </a:lnTo>
                    <a:lnTo>
                      <a:pt x="48" y="258"/>
                    </a:lnTo>
                    <a:lnTo>
                      <a:pt x="48" y="258"/>
                    </a:lnTo>
                    <a:lnTo>
                      <a:pt x="44" y="258"/>
                    </a:lnTo>
                    <a:lnTo>
                      <a:pt x="40" y="258"/>
                    </a:lnTo>
                    <a:lnTo>
                      <a:pt x="36" y="258"/>
                    </a:lnTo>
                    <a:lnTo>
                      <a:pt x="34" y="258"/>
                    </a:lnTo>
                    <a:lnTo>
                      <a:pt x="34" y="258"/>
                    </a:lnTo>
                    <a:lnTo>
                      <a:pt x="32" y="256"/>
                    </a:lnTo>
                    <a:lnTo>
                      <a:pt x="34" y="252"/>
                    </a:lnTo>
                    <a:lnTo>
                      <a:pt x="34" y="248"/>
                    </a:lnTo>
                    <a:lnTo>
                      <a:pt x="34" y="246"/>
                    </a:lnTo>
                    <a:lnTo>
                      <a:pt x="34" y="246"/>
                    </a:lnTo>
                    <a:lnTo>
                      <a:pt x="30" y="244"/>
                    </a:lnTo>
                    <a:lnTo>
                      <a:pt x="26" y="240"/>
                    </a:lnTo>
                    <a:lnTo>
                      <a:pt x="26" y="240"/>
                    </a:lnTo>
                    <a:lnTo>
                      <a:pt x="22" y="232"/>
                    </a:lnTo>
                    <a:lnTo>
                      <a:pt x="22" y="232"/>
                    </a:lnTo>
                    <a:lnTo>
                      <a:pt x="22" y="226"/>
                    </a:lnTo>
                    <a:lnTo>
                      <a:pt x="22" y="222"/>
                    </a:lnTo>
                    <a:lnTo>
                      <a:pt x="22" y="222"/>
                    </a:lnTo>
                    <a:lnTo>
                      <a:pt x="18" y="218"/>
                    </a:lnTo>
                    <a:lnTo>
                      <a:pt x="14" y="216"/>
                    </a:lnTo>
                    <a:lnTo>
                      <a:pt x="14" y="214"/>
                    </a:lnTo>
                    <a:lnTo>
                      <a:pt x="14" y="214"/>
                    </a:lnTo>
                    <a:lnTo>
                      <a:pt x="14" y="210"/>
                    </a:lnTo>
                    <a:lnTo>
                      <a:pt x="14" y="206"/>
                    </a:lnTo>
                    <a:lnTo>
                      <a:pt x="14" y="206"/>
                    </a:lnTo>
                    <a:lnTo>
                      <a:pt x="12" y="204"/>
                    </a:lnTo>
                    <a:lnTo>
                      <a:pt x="8" y="202"/>
                    </a:lnTo>
                    <a:lnTo>
                      <a:pt x="6" y="200"/>
                    </a:lnTo>
                    <a:lnTo>
                      <a:pt x="4" y="198"/>
                    </a:lnTo>
                    <a:lnTo>
                      <a:pt x="4" y="198"/>
                    </a:lnTo>
                    <a:lnTo>
                      <a:pt x="6" y="196"/>
                    </a:lnTo>
                    <a:lnTo>
                      <a:pt x="10" y="192"/>
                    </a:lnTo>
                    <a:lnTo>
                      <a:pt x="16" y="188"/>
                    </a:lnTo>
                    <a:lnTo>
                      <a:pt x="18" y="186"/>
                    </a:lnTo>
                    <a:lnTo>
                      <a:pt x="18" y="186"/>
                    </a:lnTo>
                    <a:lnTo>
                      <a:pt x="16" y="176"/>
                    </a:lnTo>
                    <a:lnTo>
                      <a:pt x="16" y="176"/>
                    </a:lnTo>
                    <a:lnTo>
                      <a:pt x="14" y="174"/>
                    </a:lnTo>
                    <a:lnTo>
                      <a:pt x="10" y="174"/>
                    </a:lnTo>
                    <a:lnTo>
                      <a:pt x="4" y="172"/>
                    </a:lnTo>
                    <a:lnTo>
                      <a:pt x="2" y="170"/>
                    </a:lnTo>
                    <a:lnTo>
                      <a:pt x="2" y="170"/>
                    </a:lnTo>
                    <a:lnTo>
                      <a:pt x="0" y="160"/>
                    </a:lnTo>
                    <a:lnTo>
                      <a:pt x="0" y="160"/>
                    </a:lnTo>
                    <a:lnTo>
                      <a:pt x="2" y="158"/>
                    </a:lnTo>
                    <a:lnTo>
                      <a:pt x="4" y="154"/>
                    </a:lnTo>
                    <a:lnTo>
                      <a:pt x="8" y="152"/>
                    </a:lnTo>
                    <a:lnTo>
                      <a:pt x="8" y="150"/>
                    </a:lnTo>
                    <a:lnTo>
                      <a:pt x="8" y="150"/>
                    </a:lnTo>
                    <a:lnTo>
                      <a:pt x="8" y="142"/>
                    </a:lnTo>
                    <a:lnTo>
                      <a:pt x="8" y="142"/>
                    </a:lnTo>
                    <a:lnTo>
                      <a:pt x="8" y="138"/>
                    </a:lnTo>
                    <a:lnTo>
                      <a:pt x="4" y="136"/>
                    </a:lnTo>
                    <a:lnTo>
                      <a:pt x="2" y="134"/>
                    </a:lnTo>
                    <a:lnTo>
                      <a:pt x="2" y="130"/>
                    </a:lnTo>
                    <a:lnTo>
                      <a:pt x="2" y="130"/>
                    </a:lnTo>
                    <a:lnTo>
                      <a:pt x="4" y="126"/>
                    </a:lnTo>
                    <a:lnTo>
                      <a:pt x="8" y="122"/>
                    </a:lnTo>
                    <a:lnTo>
                      <a:pt x="8" y="122"/>
                    </a:lnTo>
                    <a:lnTo>
                      <a:pt x="10" y="120"/>
                    </a:lnTo>
                    <a:lnTo>
                      <a:pt x="14" y="120"/>
                    </a:lnTo>
                    <a:lnTo>
                      <a:pt x="20" y="118"/>
                    </a:lnTo>
                    <a:lnTo>
                      <a:pt x="22" y="116"/>
                    </a:lnTo>
                    <a:lnTo>
                      <a:pt x="22" y="116"/>
                    </a:lnTo>
                    <a:lnTo>
                      <a:pt x="22" y="112"/>
                    </a:lnTo>
                    <a:lnTo>
                      <a:pt x="20" y="106"/>
                    </a:lnTo>
                    <a:lnTo>
                      <a:pt x="20" y="106"/>
                    </a:lnTo>
                    <a:lnTo>
                      <a:pt x="20" y="102"/>
                    </a:lnTo>
                    <a:lnTo>
                      <a:pt x="20" y="96"/>
                    </a:lnTo>
                    <a:lnTo>
                      <a:pt x="20" y="96"/>
                    </a:lnTo>
                    <a:lnTo>
                      <a:pt x="22" y="96"/>
                    </a:lnTo>
                    <a:lnTo>
                      <a:pt x="24" y="94"/>
                    </a:lnTo>
                    <a:lnTo>
                      <a:pt x="28" y="92"/>
                    </a:lnTo>
                    <a:lnTo>
                      <a:pt x="30" y="92"/>
                    </a:lnTo>
                    <a:lnTo>
                      <a:pt x="30" y="92"/>
                    </a:lnTo>
                    <a:lnTo>
                      <a:pt x="32" y="84"/>
                    </a:lnTo>
                    <a:lnTo>
                      <a:pt x="32" y="84"/>
                    </a:lnTo>
                    <a:lnTo>
                      <a:pt x="34" y="80"/>
                    </a:lnTo>
                    <a:lnTo>
                      <a:pt x="32" y="78"/>
                    </a:lnTo>
                    <a:lnTo>
                      <a:pt x="32" y="74"/>
                    </a:lnTo>
                    <a:lnTo>
                      <a:pt x="32" y="72"/>
                    </a:lnTo>
                    <a:lnTo>
                      <a:pt x="32" y="72"/>
                    </a:lnTo>
                    <a:lnTo>
                      <a:pt x="32" y="66"/>
                    </a:lnTo>
                    <a:lnTo>
                      <a:pt x="32" y="62"/>
                    </a:lnTo>
                    <a:lnTo>
                      <a:pt x="32" y="60"/>
                    </a:lnTo>
                    <a:lnTo>
                      <a:pt x="32" y="60"/>
                    </a:lnTo>
                    <a:lnTo>
                      <a:pt x="34" y="60"/>
                    </a:lnTo>
                    <a:lnTo>
                      <a:pt x="38" y="60"/>
                    </a:lnTo>
                    <a:lnTo>
                      <a:pt x="42" y="60"/>
                    </a:lnTo>
                    <a:lnTo>
                      <a:pt x="46" y="60"/>
                    </a:lnTo>
                    <a:lnTo>
                      <a:pt x="46" y="60"/>
                    </a:lnTo>
                    <a:lnTo>
                      <a:pt x="46" y="54"/>
                    </a:lnTo>
                    <a:lnTo>
                      <a:pt x="48" y="48"/>
                    </a:lnTo>
                    <a:lnTo>
                      <a:pt x="48" y="48"/>
                    </a:lnTo>
                    <a:lnTo>
                      <a:pt x="52" y="46"/>
                    </a:lnTo>
                    <a:lnTo>
                      <a:pt x="56" y="44"/>
                    </a:lnTo>
                    <a:lnTo>
                      <a:pt x="56" y="44"/>
                    </a:lnTo>
                    <a:lnTo>
                      <a:pt x="62" y="36"/>
                    </a:lnTo>
                    <a:lnTo>
                      <a:pt x="62" y="36"/>
                    </a:lnTo>
                    <a:lnTo>
                      <a:pt x="66" y="32"/>
                    </a:lnTo>
                    <a:lnTo>
                      <a:pt x="68" y="30"/>
                    </a:lnTo>
                    <a:lnTo>
                      <a:pt x="68" y="30"/>
                    </a:lnTo>
                    <a:lnTo>
                      <a:pt x="72" y="24"/>
                    </a:lnTo>
                    <a:lnTo>
                      <a:pt x="74" y="20"/>
                    </a:lnTo>
                    <a:lnTo>
                      <a:pt x="74" y="20"/>
                    </a:lnTo>
                    <a:lnTo>
                      <a:pt x="78" y="22"/>
                    </a:lnTo>
                    <a:lnTo>
                      <a:pt x="82" y="26"/>
                    </a:lnTo>
                    <a:lnTo>
                      <a:pt x="88" y="30"/>
                    </a:lnTo>
                    <a:lnTo>
                      <a:pt x="92" y="30"/>
                    </a:lnTo>
                    <a:lnTo>
                      <a:pt x="92" y="30"/>
                    </a:lnTo>
                    <a:lnTo>
                      <a:pt x="98" y="26"/>
                    </a:lnTo>
                    <a:lnTo>
                      <a:pt x="98" y="26"/>
                    </a:lnTo>
                    <a:lnTo>
                      <a:pt x="100" y="22"/>
                    </a:lnTo>
                    <a:lnTo>
                      <a:pt x="100" y="18"/>
                    </a:lnTo>
                    <a:lnTo>
                      <a:pt x="100" y="14"/>
                    </a:lnTo>
                    <a:lnTo>
                      <a:pt x="102" y="12"/>
                    </a:lnTo>
                    <a:lnTo>
                      <a:pt x="102" y="12"/>
                    </a:lnTo>
                    <a:lnTo>
                      <a:pt x="104" y="12"/>
                    </a:lnTo>
                    <a:lnTo>
                      <a:pt x="108" y="14"/>
                    </a:lnTo>
                    <a:lnTo>
                      <a:pt x="110" y="16"/>
                    </a:lnTo>
                    <a:lnTo>
                      <a:pt x="114" y="16"/>
                    </a:lnTo>
                    <a:lnTo>
                      <a:pt x="114" y="16"/>
                    </a:lnTo>
                    <a:lnTo>
                      <a:pt x="114" y="14"/>
                    </a:lnTo>
                    <a:lnTo>
                      <a:pt x="116" y="10"/>
                    </a:lnTo>
                    <a:lnTo>
                      <a:pt x="116" y="6"/>
                    </a:lnTo>
                    <a:lnTo>
                      <a:pt x="118" y="4"/>
                    </a:lnTo>
                    <a:lnTo>
                      <a:pt x="118" y="4"/>
                    </a:lnTo>
                    <a:lnTo>
                      <a:pt x="122" y="4"/>
                    </a:lnTo>
                    <a:lnTo>
                      <a:pt x="124" y="8"/>
                    </a:lnTo>
                    <a:lnTo>
                      <a:pt x="128" y="10"/>
                    </a:lnTo>
                    <a:lnTo>
                      <a:pt x="130" y="10"/>
                    </a:lnTo>
                    <a:lnTo>
                      <a:pt x="130" y="10"/>
                    </a:lnTo>
                    <a:lnTo>
                      <a:pt x="132" y="10"/>
                    </a:lnTo>
                    <a:lnTo>
                      <a:pt x="134" y="6"/>
                    </a:lnTo>
                    <a:lnTo>
                      <a:pt x="136" y="4"/>
                    </a:lnTo>
                    <a:lnTo>
                      <a:pt x="138" y="2"/>
                    </a:lnTo>
                    <a:lnTo>
                      <a:pt x="138" y="2"/>
                    </a:lnTo>
                    <a:lnTo>
                      <a:pt x="142" y="4"/>
                    </a:lnTo>
                    <a:lnTo>
                      <a:pt x="148" y="4"/>
                    </a:lnTo>
                    <a:lnTo>
                      <a:pt x="148" y="4"/>
                    </a:lnTo>
                    <a:lnTo>
                      <a:pt x="152" y="6"/>
                    </a:lnTo>
                    <a:lnTo>
                      <a:pt x="156" y="6"/>
                    </a:lnTo>
                    <a:lnTo>
                      <a:pt x="156" y="6"/>
                    </a:lnTo>
                    <a:lnTo>
                      <a:pt x="158" y="6"/>
                    </a:lnTo>
                    <a:lnTo>
                      <a:pt x="160" y="4"/>
                    </a:lnTo>
                    <a:lnTo>
                      <a:pt x="164" y="2"/>
                    </a:lnTo>
                    <a:lnTo>
                      <a:pt x="166" y="0"/>
                    </a:lnTo>
                    <a:lnTo>
                      <a:pt x="166" y="0"/>
                    </a:lnTo>
                    <a:lnTo>
                      <a:pt x="170" y="2"/>
                    </a:lnTo>
                    <a:lnTo>
                      <a:pt x="174" y="4"/>
                    </a:lnTo>
                    <a:lnTo>
                      <a:pt x="174" y="4"/>
                    </a:lnTo>
                    <a:lnTo>
                      <a:pt x="180" y="2"/>
                    </a:lnTo>
                    <a:lnTo>
                      <a:pt x="184" y="2"/>
                    </a:lnTo>
                    <a:lnTo>
                      <a:pt x="184" y="2"/>
                    </a:lnTo>
                    <a:lnTo>
                      <a:pt x="186" y="4"/>
                    </a:lnTo>
                    <a:lnTo>
                      <a:pt x="188" y="6"/>
                    </a:lnTo>
                    <a:lnTo>
                      <a:pt x="190" y="10"/>
                    </a:lnTo>
                    <a:lnTo>
                      <a:pt x="192" y="12"/>
                    </a:lnTo>
                    <a:lnTo>
                      <a:pt x="192" y="12"/>
                    </a:lnTo>
                    <a:lnTo>
                      <a:pt x="200" y="12"/>
                    </a:lnTo>
                    <a:lnTo>
                      <a:pt x="200" y="12"/>
                    </a:lnTo>
                    <a:lnTo>
                      <a:pt x="202" y="12"/>
                    </a:lnTo>
                    <a:lnTo>
                      <a:pt x="206" y="8"/>
                    </a:lnTo>
                    <a:lnTo>
                      <a:pt x="210" y="6"/>
                    </a:lnTo>
                    <a:lnTo>
                      <a:pt x="212" y="4"/>
                    </a:lnTo>
                    <a:lnTo>
                      <a:pt x="212" y="4"/>
                    </a:lnTo>
                    <a:lnTo>
                      <a:pt x="218" y="4"/>
                    </a:lnTo>
                    <a:lnTo>
                      <a:pt x="222" y="4"/>
                    </a:lnTo>
                    <a:lnTo>
                      <a:pt x="222" y="4"/>
                    </a:lnTo>
                    <a:lnTo>
                      <a:pt x="224" y="6"/>
                    </a:lnTo>
                    <a:lnTo>
                      <a:pt x="224" y="12"/>
                    </a:lnTo>
                    <a:lnTo>
                      <a:pt x="224" y="18"/>
                    </a:lnTo>
                    <a:lnTo>
                      <a:pt x="224" y="22"/>
                    </a:lnTo>
                    <a:lnTo>
                      <a:pt x="224" y="22"/>
                    </a:lnTo>
                    <a:lnTo>
                      <a:pt x="230" y="22"/>
                    </a:lnTo>
                    <a:lnTo>
                      <a:pt x="234" y="22"/>
                    </a:lnTo>
                    <a:lnTo>
                      <a:pt x="234" y="22"/>
                    </a:lnTo>
                    <a:lnTo>
                      <a:pt x="238" y="24"/>
                    </a:lnTo>
                    <a:lnTo>
                      <a:pt x="242" y="28"/>
                    </a:lnTo>
                    <a:lnTo>
                      <a:pt x="242" y="28"/>
                    </a:lnTo>
                    <a:lnTo>
                      <a:pt x="244" y="28"/>
                    </a:lnTo>
                    <a:lnTo>
                      <a:pt x="250" y="24"/>
                    </a:lnTo>
                    <a:lnTo>
                      <a:pt x="254" y="22"/>
                    </a:lnTo>
                    <a:lnTo>
                      <a:pt x="256" y="20"/>
                    </a:lnTo>
                    <a:lnTo>
                      <a:pt x="256" y="20"/>
                    </a:lnTo>
                    <a:lnTo>
                      <a:pt x="264" y="26"/>
                    </a:lnTo>
                    <a:lnTo>
                      <a:pt x="264" y="26"/>
                    </a:lnTo>
                    <a:lnTo>
                      <a:pt x="266" y="28"/>
                    </a:lnTo>
                    <a:lnTo>
                      <a:pt x="266" y="32"/>
                    </a:lnTo>
                    <a:lnTo>
                      <a:pt x="266" y="36"/>
                    </a:lnTo>
                    <a:lnTo>
                      <a:pt x="268" y="38"/>
                    </a:lnTo>
                    <a:lnTo>
                      <a:pt x="268" y="38"/>
                    </a:lnTo>
                    <a:lnTo>
                      <a:pt x="268" y="40"/>
                    </a:lnTo>
                    <a:lnTo>
                      <a:pt x="268" y="44"/>
                    </a:lnTo>
                    <a:lnTo>
                      <a:pt x="266" y="48"/>
                    </a:lnTo>
                    <a:lnTo>
                      <a:pt x="268" y="52"/>
                    </a:lnTo>
                    <a:lnTo>
                      <a:pt x="268" y="52"/>
                    </a:lnTo>
                    <a:lnTo>
                      <a:pt x="274" y="56"/>
                    </a:lnTo>
                    <a:lnTo>
                      <a:pt x="274" y="56"/>
                    </a:lnTo>
                    <a:lnTo>
                      <a:pt x="280" y="64"/>
                    </a:lnTo>
                    <a:lnTo>
                      <a:pt x="280" y="64"/>
                    </a:lnTo>
                    <a:lnTo>
                      <a:pt x="282" y="64"/>
                    </a:lnTo>
                    <a:lnTo>
                      <a:pt x="288" y="62"/>
                    </a:lnTo>
                    <a:lnTo>
                      <a:pt x="294" y="60"/>
                    </a:lnTo>
                    <a:lnTo>
                      <a:pt x="298" y="62"/>
                    </a:lnTo>
                    <a:lnTo>
                      <a:pt x="298" y="62"/>
                    </a:lnTo>
                    <a:lnTo>
                      <a:pt x="298" y="64"/>
                    </a:lnTo>
                    <a:lnTo>
                      <a:pt x="298" y="66"/>
                    </a:lnTo>
                    <a:lnTo>
                      <a:pt x="298" y="70"/>
                    </a:lnTo>
                    <a:lnTo>
                      <a:pt x="298" y="72"/>
                    </a:lnTo>
                    <a:lnTo>
                      <a:pt x="298" y="72"/>
                    </a:lnTo>
                    <a:lnTo>
                      <a:pt x="302" y="76"/>
                    </a:lnTo>
                    <a:lnTo>
                      <a:pt x="306" y="78"/>
                    </a:lnTo>
                    <a:lnTo>
                      <a:pt x="306" y="78"/>
                    </a:lnTo>
                    <a:lnTo>
                      <a:pt x="306" y="82"/>
                    </a:lnTo>
                    <a:lnTo>
                      <a:pt x="304" y="86"/>
                    </a:lnTo>
                    <a:lnTo>
                      <a:pt x="300" y="88"/>
                    </a:lnTo>
                    <a:lnTo>
                      <a:pt x="300" y="92"/>
                    </a:lnTo>
                    <a:lnTo>
                      <a:pt x="300" y="92"/>
                    </a:lnTo>
                    <a:lnTo>
                      <a:pt x="304" y="92"/>
                    </a:lnTo>
                    <a:lnTo>
                      <a:pt x="308" y="92"/>
                    </a:lnTo>
                    <a:lnTo>
                      <a:pt x="314" y="94"/>
                    </a:lnTo>
                    <a:lnTo>
                      <a:pt x="316" y="94"/>
                    </a:lnTo>
                    <a:lnTo>
                      <a:pt x="316" y="94"/>
                    </a:lnTo>
                    <a:lnTo>
                      <a:pt x="316" y="98"/>
                    </a:lnTo>
                    <a:lnTo>
                      <a:pt x="312" y="102"/>
                    </a:lnTo>
                    <a:lnTo>
                      <a:pt x="308" y="106"/>
                    </a:lnTo>
                    <a:lnTo>
                      <a:pt x="306" y="108"/>
                    </a:lnTo>
                    <a:lnTo>
                      <a:pt x="306" y="108"/>
                    </a:lnTo>
                    <a:lnTo>
                      <a:pt x="310" y="116"/>
                    </a:lnTo>
                    <a:lnTo>
                      <a:pt x="310" y="116"/>
                    </a:lnTo>
                    <a:lnTo>
                      <a:pt x="312" y="118"/>
                    </a:lnTo>
                    <a:lnTo>
                      <a:pt x="318" y="118"/>
                    </a:lnTo>
                    <a:lnTo>
                      <a:pt x="324" y="120"/>
                    </a:lnTo>
                    <a:lnTo>
                      <a:pt x="326" y="122"/>
                    </a:lnTo>
                    <a:lnTo>
                      <a:pt x="326" y="122"/>
                    </a:lnTo>
                    <a:lnTo>
                      <a:pt x="326" y="124"/>
                    </a:lnTo>
                    <a:lnTo>
                      <a:pt x="322" y="126"/>
                    </a:lnTo>
                    <a:lnTo>
                      <a:pt x="320" y="130"/>
                    </a:lnTo>
                    <a:lnTo>
                      <a:pt x="318" y="132"/>
                    </a:lnTo>
                    <a:lnTo>
                      <a:pt x="318" y="132"/>
                    </a:lnTo>
                    <a:lnTo>
                      <a:pt x="322" y="136"/>
                    </a:lnTo>
                    <a:lnTo>
                      <a:pt x="326" y="140"/>
                    </a:lnTo>
                    <a:lnTo>
                      <a:pt x="326" y="140"/>
                    </a:lnTo>
                    <a:lnTo>
                      <a:pt x="324" y="144"/>
                    </a:lnTo>
                    <a:lnTo>
                      <a:pt x="322" y="146"/>
                    </a:lnTo>
                    <a:lnTo>
                      <a:pt x="320" y="148"/>
                    </a:lnTo>
                    <a:lnTo>
                      <a:pt x="318" y="150"/>
                    </a:lnTo>
                    <a:lnTo>
                      <a:pt x="318" y="150"/>
                    </a:lnTo>
                    <a:lnTo>
                      <a:pt x="316" y="160"/>
                    </a:lnTo>
                    <a:lnTo>
                      <a:pt x="316" y="1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136" name="テキスト ボックス 135"/>
            <p:cNvSpPr txBox="1"/>
            <p:nvPr/>
          </p:nvSpPr>
          <p:spPr>
            <a:xfrm>
              <a:off x="357330" y="2081190"/>
              <a:ext cx="494046" cy="461665"/>
            </a:xfrm>
            <a:prstGeom prst="rect">
              <a:avLst/>
            </a:prstGeom>
            <a:noFill/>
          </p:spPr>
          <p:txBody>
            <a:bodyPr wrap="none" rtlCol="0">
              <a:spAutoFit/>
            </a:bodyPr>
            <a:lstStyle/>
            <a:p>
              <a:pPr algn="ctr"/>
              <a:r>
                <a:rPr lang="ja-JP" altLang="en-US" sz="2400" b="1" dirty="0">
                  <a:solidFill>
                    <a:schemeClr val="bg1"/>
                  </a:solidFill>
                  <a:latin typeface="Times New Roman" panose="02020603050405020304" pitchFamily="18" charset="0"/>
                  <a:cs typeface="Times New Roman" panose="02020603050405020304" pitchFamily="18" charset="0"/>
                </a:rPr>
                <a:t>♪</a:t>
              </a:r>
              <a:endParaRPr kumimoji="1" lang="ja-JP" altLang="en-US" sz="2400" b="1" dirty="0">
                <a:solidFill>
                  <a:schemeClr val="bg1"/>
                </a:solidFill>
                <a:latin typeface="Times New Roman" panose="02020603050405020304" pitchFamily="18" charset="0"/>
                <a:cs typeface="Times New Roman" panose="02020603050405020304" pitchFamily="18" charset="0"/>
              </a:endParaRPr>
            </a:p>
          </p:txBody>
        </p:sp>
      </p:grpSp>
      <p:grpSp>
        <p:nvGrpSpPr>
          <p:cNvPr id="139" name="グループ化 138"/>
          <p:cNvGrpSpPr/>
          <p:nvPr/>
        </p:nvGrpSpPr>
        <p:grpSpPr>
          <a:xfrm>
            <a:off x="4016536" y="4570954"/>
            <a:ext cx="464496" cy="479420"/>
            <a:chOff x="1091195" y="2081190"/>
            <a:chExt cx="464496" cy="479420"/>
          </a:xfrm>
        </p:grpSpPr>
        <p:grpSp>
          <p:nvGrpSpPr>
            <p:cNvPr id="140" name="Group 4"/>
            <p:cNvGrpSpPr>
              <a:grpSpLocks noChangeAspect="1"/>
            </p:cNvGrpSpPr>
            <p:nvPr/>
          </p:nvGrpSpPr>
          <p:grpSpPr bwMode="auto">
            <a:xfrm>
              <a:off x="1091195" y="2098946"/>
              <a:ext cx="464496" cy="461664"/>
              <a:chOff x="-600" y="2362"/>
              <a:chExt cx="328" cy="326"/>
            </a:xfrm>
            <a:solidFill>
              <a:srgbClr val="AACC09"/>
            </a:solidFill>
          </p:grpSpPr>
          <p:sp>
            <p:nvSpPr>
              <p:cNvPr id="142" name="Freeform 5"/>
              <p:cNvSpPr>
                <a:spLocks/>
              </p:cNvSpPr>
              <p:nvPr/>
            </p:nvSpPr>
            <p:spPr bwMode="auto">
              <a:xfrm>
                <a:off x="-600" y="2362"/>
                <a:ext cx="328" cy="326"/>
              </a:xfrm>
              <a:custGeom>
                <a:avLst/>
                <a:gdLst>
                  <a:gd name="T0" fmla="*/ 320 w 328"/>
                  <a:gd name="T1" fmla="*/ 178 h 326"/>
                  <a:gd name="T2" fmla="*/ 322 w 328"/>
                  <a:gd name="T3" fmla="*/ 196 h 326"/>
                  <a:gd name="T4" fmla="*/ 310 w 328"/>
                  <a:gd name="T5" fmla="*/ 206 h 326"/>
                  <a:gd name="T6" fmla="*/ 312 w 328"/>
                  <a:gd name="T7" fmla="*/ 224 h 326"/>
                  <a:gd name="T8" fmla="*/ 292 w 328"/>
                  <a:gd name="T9" fmla="*/ 240 h 326"/>
                  <a:gd name="T10" fmla="*/ 294 w 328"/>
                  <a:gd name="T11" fmla="*/ 256 h 326"/>
                  <a:gd name="T12" fmla="*/ 274 w 328"/>
                  <a:gd name="T13" fmla="*/ 262 h 326"/>
                  <a:gd name="T14" fmla="*/ 266 w 328"/>
                  <a:gd name="T15" fmla="*/ 280 h 326"/>
                  <a:gd name="T16" fmla="*/ 244 w 328"/>
                  <a:gd name="T17" fmla="*/ 296 h 326"/>
                  <a:gd name="T18" fmla="*/ 230 w 328"/>
                  <a:gd name="T19" fmla="*/ 296 h 326"/>
                  <a:gd name="T20" fmla="*/ 210 w 328"/>
                  <a:gd name="T21" fmla="*/ 308 h 326"/>
                  <a:gd name="T22" fmla="*/ 194 w 328"/>
                  <a:gd name="T23" fmla="*/ 320 h 326"/>
                  <a:gd name="T24" fmla="*/ 174 w 328"/>
                  <a:gd name="T25" fmla="*/ 316 h 326"/>
                  <a:gd name="T26" fmla="*/ 156 w 328"/>
                  <a:gd name="T27" fmla="*/ 322 h 326"/>
                  <a:gd name="T28" fmla="*/ 140 w 328"/>
                  <a:gd name="T29" fmla="*/ 314 h 326"/>
                  <a:gd name="T30" fmla="*/ 126 w 328"/>
                  <a:gd name="T31" fmla="*/ 310 h 326"/>
                  <a:gd name="T32" fmla="*/ 106 w 328"/>
                  <a:gd name="T33" fmla="*/ 298 h 326"/>
                  <a:gd name="T34" fmla="*/ 88 w 328"/>
                  <a:gd name="T35" fmla="*/ 304 h 326"/>
                  <a:gd name="T36" fmla="*/ 74 w 328"/>
                  <a:gd name="T37" fmla="*/ 298 h 326"/>
                  <a:gd name="T38" fmla="*/ 68 w 328"/>
                  <a:gd name="T39" fmla="*/ 282 h 326"/>
                  <a:gd name="T40" fmla="*/ 54 w 328"/>
                  <a:gd name="T41" fmla="*/ 272 h 326"/>
                  <a:gd name="T42" fmla="*/ 40 w 328"/>
                  <a:gd name="T43" fmla="*/ 258 h 326"/>
                  <a:gd name="T44" fmla="*/ 34 w 328"/>
                  <a:gd name="T45" fmla="*/ 246 h 326"/>
                  <a:gd name="T46" fmla="*/ 22 w 328"/>
                  <a:gd name="T47" fmla="*/ 226 h 326"/>
                  <a:gd name="T48" fmla="*/ 14 w 328"/>
                  <a:gd name="T49" fmla="*/ 210 h 326"/>
                  <a:gd name="T50" fmla="*/ 4 w 328"/>
                  <a:gd name="T51" fmla="*/ 198 h 326"/>
                  <a:gd name="T52" fmla="*/ 16 w 328"/>
                  <a:gd name="T53" fmla="*/ 176 h 326"/>
                  <a:gd name="T54" fmla="*/ 0 w 328"/>
                  <a:gd name="T55" fmla="*/ 160 h 326"/>
                  <a:gd name="T56" fmla="*/ 8 w 328"/>
                  <a:gd name="T57" fmla="*/ 142 h 326"/>
                  <a:gd name="T58" fmla="*/ 8 w 328"/>
                  <a:gd name="T59" fmla="*/ 122 h 326"/>
                  <a:gd name="T60" fmla="*/ 22 w 328"/>
                  <a:gd name="T61" fmla="*/ 112 h 326"/>
                  <a:gd name="T62" fmla="*/ 24 w 328"/>
                  <a:gd name="T63" fmla="*/ 94 h 326"/>
                  <a:gd name="T64" fmla="*/ 32 w 328"/>
                  <a:gd name="T65" fmla="*/ 78 h 326"/>
                  <a:gd name="T66" fmla="*/ 32 w 328"/>
                  <a:gd name="T67" fmla="*/ 60 h 326"/>
                  <a:gd name="T68" fmla="*/ 48 w 328"/>
                  <a:gd name="T69" fmla="*/ 48 h 326"/>
                  <a:gd name="T70" fmla="*/ 66 w 328"/>
                  <a:gd name="T71" fmla="*/ 32 h 326"/>
                  <a:gd name="T72" fmla="*/ 82 w 328"/>
                  <a:gd name="T73" fmla="*/ 26 h 326"/>
                  <a:gd name="T74" fmla="*/ 100 w 328"/>
                  <a:gd name="T75" fmla="*/ 18 h 326"/>
                  <a:gd name="T76" fmla="*/ 114 w 328"/>
                  <a:gd name="T77" fmla="*/ 16 h 326"/>
                  <a:gd name="T78" fmla="*/ 122 w 328"/>
                  <a:gd name="T79" fmla="*/ 4 h 326"/>
                  <a:gd name="T80" fmla="*/ 136 w 328"/>
                  <a:gd name="T81" fmla="*/ 4 h 326"/>
                  <a:gd name="T82" fmla="*/ 156 w 328"/>
                  <a:gd name="T83" fmla="*/ 6 h 326"/>
                  <a:gd name="T84" fmla="*/ 170 w 328"/>
                  <a:gd name="T85" fmla="*/ 2 h 326"/>
                  <a:gd name="T86" fmla="*/ 188 w 328"/>
                  <a:gd name="T87" fmla="*/ 6 h 326"/>
                  <a:gd name="T88" fmla="*/ 206 w 328"/>
                  <a:gd name="T89" fmla="*/ 8 h 326"/>
                  <a:gd name="T90" fmla="*/ 224 w 328"/>
                  <a:gd name="T91" fmla="*/ 6 h 326"/>
                  <a:gd name="T92" fmla="*/ 234 w 328"/>
                  <a:gd name="T93" fmla="*/ 22 h 326"/>
                  <a:gd name="T94" fmla="*/ 256 w 328"/>
                  <a:gd name="T95" fmla="*/ 20 h 326"/>
                  <a:gd name="T96" fmla="*/ 268 w 328"/>
                  <a:gd name="T97" fmla="*/ 38 h 326"/>
                  <a:gd name="T98" fmla="*/ 274 w 328"/>
                  <a:gd name="T99" fmla="*/ 56 h 326"/>
                  <a:gd name="T100" fmla="*/ 298 w 328"/>
                  <a:gd name="T101" fmla="*/ 62 h 326"/>
                  <a:gd name="T102" fmla="*/ 302 w 328"/>
                  <a:gd name="T103" fmla="*/ 76 h 326"/>
                  <a:gd name="T104" fmla="*/ 300 w 328"/>
                  <a:gd name="T105" fmla="*/ 92 h 326"/>
                  <a:gd name="T106" fmla="*/ 312 w 328"/>
                  <a:gd name="T107" fmla="*/ 102 h 326"/>
                  <a:gd name="T108" fmla="*/ 318 w 328"/>
                  <a:gd name="T109" fmla="*/ 118 h 326"/>
                  <a:gd name="T110" fmla="*/ 318 w 328"/>
                  <a:gd name="T111" fmla="*/ 132 h 326"/>
                  <a:gd name="T112" fmla="*/ 320 w 328"/>
                  <a:gd name="T113" fmla="*/ 148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28" h="326">
                    <a:moveTo>
                      <a:pt x="316" y="160"/>
                    </a:moveTo>
                    <a:lnTo>
                      <a:pt x="316" y="160"/>
                    </a:lnTo>
                    <a:lnTo>
                      <a:pt x="318" y="164"/>
                    </a:lnTo>
                    <a:lnTo>
                      <a:pt x="320" y="168"/>
                    </a:lnTo>
                    <a:lnTo>
                      <a:pt x="320" y="168"/>
                    </a:lnTo>
                    <a:lnTo>
                      <a:pt x="320" y="178"/>
                    </a:lnTo>
                    <a:lnTo>
                      <a:pt x="320" y="178"/>
                    </a:lnTo>
                    <a:lnTo>
                      <a:pt x="320" y="180"/>
                    </a:lnTo>
                    <a:lnTo>
                      <a:pt x="324" y="182"/>
                    </a:lnTo>
                    <a:lnTo>
                      <a:pt x="328" y="186"/>
                    </a:lnTo>
                    <a:lnTo>
                      <a:pt x="328" y="188"/>
                    </a:lnTo>
                    <a:lnTo>
                      <a:pt x="328" y="188"/>
                    </a:lnTo>
                    <a:lnTo>
                      <a:pt x="326" y="192"/>
                    </a:lnTo>
                    <a:lnTo>
                      <a:pt x="322" y="196"/>
                    </a:lnTo>
                    <a:lnTo>
                      <a:pt x="322" y="196"/>
                    </a:lnTo>
                    <a:lnTo>
                      <a:pt x="320" y="198"/>
                    </a:lnTo>
                    <a:lnTo>
                      <a:pt x="316" y="200"/>
                    </a:lnTo>
                    <a:lnTo>
                      <a:pt x="312" y="200"/>
                    </a:lnTo>
                    <a:lnTo>
                      <a:pt x="308" y="202"/>
                    </a:lnTo>
                    <a:lnTo>
                      <a:pt x="308" y="202"/>
                    </a:lnTo>
                    <a:lnTo>
                      <a:pt x="310" y="206"/>
                    </a:lnTo>
                    <a:lnTo>
                      <a:pt x="314" y="210"/>
                    </a:lnTo>
                    <a:lnTo>
                      <a:pt x="318" y="214"/>
                    </a:lnTo>
                    <a:lnTo>
                      <a:pt x="320" y="216"/>
                    </a:lnTo>
                    <a:lnTo>
                      <a:pt x="320" y="216"/>
                    </a:lnTo>
                    <a:lnTo>
                      <a:pt x="316" y="220"/>
                    </a:lnTo>
                    <a:lnTo>
                      <a:pt x="312" y="224"/>
                    </a:lnTo>
                    <a:lnTo>
                      <a:pt x="312" y="224"/>
                    </a:lnTo>
                    <a:lnTo>
                      <a:pt x="308" y="232"/>
                    </a:lnTo>
                    <a:lnTo>
                      <a:pt x="308" y="232"/>
                    </a:lnTo>
                    <a:lnTo>
                      <a:pt x="302" y="238"/>
                    </a:lnTo>
                    <a:lnTo>
                      <a:pt x="302" y="238"/>
                    </a:lnTo>
                    <a:lnTo>
                      <a:pt x="300" y="240"/>
                    </a:lnTo>
                    <a:lnTo>
                      <a:pt x="296" y="240"/>
                    </a:lnTo>
                    <a:lnTo>
                      <a:pt x="292" y="240"/>
                    </a:lnTo>
                    <a:lnTo>
                      <a:pt x="290" y="242"/>
                    </a:lnTo>
                    <a:lnTo>
                      <a:pt x="290" y="242"/>
                    </a:lnTo>
                    <a:lnTo>
                      <a:pt x="290" y="244"/>
                    </a:lnTo>
                    <a:lnTo>
                      <a:pt x="292" y="248"/>
                    </a:lnTo>
                    <a:lnTo>
                      <a:pt x="294" y="252"/>
                    </a:lnTo>
                    <a:lnTo>
                      <a:pt x="294" y="256"/>
                    </a:lnTo>
                    <a:lnTo>
                      <a:pt x="294" y="256"/>
                    </a:lnTo>
                    <a:lnTo>
                      <a:pt x="286" y="262"/>
                    </a:lnTo>
                    <a:lnTo>
                      <a:pt x="286" y="262"/>
                    </a:lnTo>
                    <a:lnTo>
                      <a:pt x="284" y="262"/>
                    </a:lnTo>
                    <a:lnTo>
                      <a:pt x="280" y="262"/>
                    </a:lnTo>
                    <a:lnTo>
                      <a:pt x="276" y="262"/>
                    </a:lnTo>
                    <a:lnTo>
                      <a:pt x="274" y="262"/>
                    </a:lnTo>
                    <a:lnTo>
                      <a:pt x="274" y="262"/>
                    </a:lnTo>
                    <a:lnTo>
                      <a:pt x="272" y="266"/>
                    </a:lnTo>
                    <a:lnTo>
                      <a:pt x="270" y="270"/>
                    </a:lnTo>
                    <a:lnTo>
                      <a:pt x="270" y="270"/>
                    </a:lnTo>
                    <a:lnTo>
                      <a:pt x="268" y="274"/>
                    </a:lnTo>
                    <a:lnTo>
                      <a:pt x="268" y="278"/>
                    </a:lnTo>
                    <a:lnTo>
                      <a:pt x="266" y="280"/>
                    </a:lnTo>
                    <a:lnTo>
                      <a:pt x="266" y="280"/>
                    </a:lnTo>
                    <a:lnTo>
                      <a:pt x="258" y="286"/>
                    </a:lnTo>
                    <a:lnTo>
                      <a:pt x="258" y="286"/>
                    </a:lnTo>
                    <a:lnTo>
                      <a:pt x="256" y="290"/>
                    </a:lnTo>
                    <a:lnTo>
                      <a:pt x="254" y="294"/>
                    </a:lnTo>
                    <a:lnTo>
                      <a:pt x="254" y="294"/>
                    </a:lnTo>
                    <a:lnTo>
                      <a:pt x="248" y="294"/>
                    </a:lnTo>
                    <a:lnTo>
                      <a:pt x="244" y="296"/>
                    </a:lnTo>
                    <a:lnTo>
                      <a:pt x="244" y="296"/>
                    </a:lnTo>
                    <a:lnTo>
                      <a:pt x="242" y="296"/>
                    </a:lnTo>
                    <a:lnTo>
                      <a:pt x="238" y="294"/>
                    </a:lnTo>
                    <a:lnTo>
                      <a:pt x="236" y="294"/>
                    </a:lnTo>
                    <a:lnTo>
                      <a:pt x="232" y="294"/>
                    </a:lnTo>
                    <a:lnTo>
                      <a:pt x="232" y="294"/>
                    </a:lnTo>
                    <a:lnTo>
                      <a:pt x="230" y="296"/>
                    </a:lnTo>
                    <a:lnTo>
                      <a:pt x="230" y="298"/>
                    </a:lnTo>
                    <a:lnTo>
                      <a:pt x="228" y="300"/>
                    </a:lnTo>
                    <a:lnTo>
                      <a:pt x="228" y="302"/>
                    </a:lnTo>
                    <a:lnTo>
                      <a:pt x="228" y="302"/>
                    </a:lnTo>
                    <a:lnTo>
                      <a:pt x="218" y="306"/>
                    </a:lnTo>
                    <a:lnTo>
                      <a:pt x="218" y="306"/>
                    </a:lnTo>
                    <a:lnTo>
                      <a:pt x="210" y="308"/>
                    </a:lnTo>
                    <a:lnTo>
                      <a:pt x="210" y="308"/>
                    </a:lnTo>
                    <a:lnTo>
                      <a:pt x="206" y="312"/>
                    </a:lnTo>
                    <a:lnTo>
                      <a:pt x="204" y="314"/>
                    </a:lnTo>
                    <a:lnTo>
                      <a:pt x="202" y="316"/>
                    </a:lnTo>
                    <a:lnTo>
                      <a:pt x="202" y="316"/>
                    </a:lnTo>
                    <a:lnTo>
                      <a:pt x="194" y="320"/>
                    </a:lnTo>
                    <a:lnTo>
                      <a:pt x="194" y="320"/>
                    </a:lnTo>
                    <a:lnTo>
                      <a:pt x="184" y="320"/>
                    </a:lnTo>
                    <a:lnTo>
                      <a:pt x="184" y="320"/>
                    </a:lnTo>
                    <a:lnTo>
                      <a:pt x="182" y="320"/>
                    </a:lnTo>
                    <a:lnTo>
                      <a:pt x="180" y="318"/>
                    </a:lnTo>
                    <a:lnTo>
                      <a:pt x="176" y="316"/>
                    </a:lnTo>
                    <a:lnTo>
                      <a:pt x="174" y="316"/>
                    </a:lnTo>
                    <a:lnTo>
                      <a:pt x="174" y="316"/>
                    </a:lnTo>
                    <a:lnTo>
                      <a:pt x="172" y="316"/>
                    </a:lnTo>
                    <a:lnTo>
                      <a:pt x="170" y="320"/>
                    </a:lnTo>
                    <a:lnTo>
                      <a:pt x="168" y="324"/>
                    </a:lnTo>
                    <a:lnTo>
                      <a:pt x="166" y="324"/>
                    </a:lnTo>
                    <a:lnTo>
                      <a:pt x="166" y="324"/>
                    </a:lnTo>
                    <a:lnTo>
                      <a:pt x="160" y="324"/>
                    </a:lnTo>
                    <a:lnTo>
                      <a:pt x="156" y="322"/>
                    </a:lnTo>
                    <a:lnTo>
                      <a:pt x="156" y="322"/>
                    </a:lnTo>
                    <a:lnTo>
                      <a:pt x="150" y="324"/>
                    </a:lnTo>
                    <a:lnTo>
                      <a:pt x="146" y="326"/>
                    </a:lnTo>
                    <a:lnTo>
                      <a:pt x="146" y="326"/>
                    </a:lnTo>
                    <a:lnTo>
                      <a:pt x="144" y="324"/>
                    </a:lnTo>
                    <a:lnTo>
                      <a:pt x="142" y="318"/>
                    </a:lnTo>
                    <a:lnTo>
                      <a:pt x="140" y="314"/>
                    </a:lnTo>
                    <a:lnTo>
                      <a:pt x="138" y="312"/>
                    </a:lnTo>
                    <a:lnTo>
                      <a:pt x="138" y="312"/>
                    </a:lnTo>
                    <a:lnTo>
                      <a:pt x="134" y="314"/>
                    </a:lnTo>
                    <a:lnTo>
                      <a:pt x="128" y="314"/>
                    </a:lnTo>
                    <a:lnTo>
                      <a:pt x="128" y="314"/>
                    </a:lnTo>
                    <a:lnTo>
                      <a:pt x="126" y="312"/>
                    </a:lnTo>
                    <a:lnTo>
                      <a:pt x="126" y="310"/>
                    </a:lnTo>
                    <a:lnTo>
                      <a:pt x="124" y="306"/>
                    </a:lnTo>
                    <a:lnTo>
                      <a:pt x="122" y="304"/>
                    </a:lnTo>
                    <a:lnTo>
                      <a:pt x="122" y="304"/>
                    </a:lnTo>
                    <a:lnTo>
                      <a:pt x="114" y="300"/>
                    </a:lnTo>
                    <a:lnTo>
                      <a:pt x="114" y="300"/>
                    </a:lnTo>
                    <a:lnTo>
                      <a:pt x="106" y="298"/>
                    </a:lnTo>
                    <a:lnTo>
                      <a:pt x="106" y="298"/>
                    </a:lnTo>
                    <a:lnTo>
                      <a:pt x="102" y="298"/>
                    </a:lnTo>
                    <a:lnTo>
                      <a:pt x="98" y="304"/>
                    </a:lnTo>
                    <a:lnTo>
                      <a:pt x="94" y="308"/>
                    </a:lnTo>
                    <a:lnTo>
                      <a:pt x="90" y="310"/>
                    </a:lnTo>
                    <a:lnTo>
                      <a:pt x="90" y="310"/>
                    </a:lnTo>
                    <a:lnTo>
                      <a:pt x="88" y="308"/>
                    </a:lnTo>
                    <a:lnTo>
                      <a:pt x="88" y="304"/>
                    </a:lnTo>
                    <a:lnTo>
                      <a:pt x="86" y="300"/>
                    </a:lnTo>
                    <a:lnTo>
                      <a:pt x="86" y="298"/>
                    </a:lnTo>
                    <a:lnTo>
                      <a:pt x="86" y="298"/>
                    </a:lnTo>
                    <a:lnTo>
                      <a:pt x="80" y="298"/>
                    </a:lnTo>
                    <a:lnTo>
                      <a:pt x="76" y="298"/>
                    </a:lnTo>
                    <a:lnTo>
                      <a:pt x="74" y="298"/>
                    </a:lnTo>
                    <a:lnTo>
                      <a:pt x="74" y="298"/>
                    </a:lnTo>
                    <a:lnTo>
                      <a:pt x="74" y="294"/>
                    </a:lnTo>
                    <a:lnTo>
                      <a:pt x="76" y="288"/>
                    </a:lnTo>
                    <a:lnTo>
                      <a:pt x="76" y="282"/>
                    </a:lnTo>
                    <a:lnTo>
                      <a:pt x="76" y="278"/>
                    </a:lnTo>
                    <a:lnTo>
                      <a:pt x="76" y="278"/>
                    </a:lnTo>
                    <a:lnTo>
                      <a:pt x="74" y="280"/>
                    </a:lnTo>
                    <a:lnTo>
                      <a:pt x="68" y="282"/>
                    </a:lnTo>
                    <a:lnTo>
                      <a:pt x="64" y="284"/>
                    </a:lnTo>
                    <a:lnTo>
                      <a:pt x="60" y="284"/>
                    </a:lnTo>
                    <a:lnTo>
                      <a:pt x="60" y="284"/>
                    </a:lnTo>
                    <a:lnTo>
                      <a:pt x="54" y="278"/>
                    </a:lnTo>
                    <a:lnTo>
                      <a:pt x="54" y="278"/>
                    </a:lnTo>
                    <a:lnTo>
                      <a:pt x="54" y="274"/>
                    </a:lnTo>
                    <a:lnTo>
                      <a:pt x="54" y="272"/>
                    </a:lnTo>
                    <a:lnTo>
                      <a:pt x="54" y="268"/>
                    </a:lnTo>
                    <a:lnTo>
                      <a:pt x="54" y="266"/>
                    </a:lnTo>
                    <a:lnTo>
                      <a:pt x="54" y="266"/>
                    </a:lnTo>
                    <a:lnTo>
                      <a:pt x="48" y="258"/>
                    </a:lnTo>
                    <a:lnTo>
                      <a:pt x="48" y="258"/>
                    </a:lnTo>
                    <a:lnTo>
                      <a:pt x="44" y="258"/>
                    </a:lnTo>
                    <a:lnTo>
                      <a:pt x="40" y="258"/>
                    </a:lnTo>
                    <a:lnTo>
                      <a:pt x="36" y="258"/>
                    </a:lnTo>
                    <a:lnTo>
                      <a:pt x="34" y="258"/>
                    </a:lnTo>
                    <a:lnTo>
                      <a:pt x="34" y="258"/>
                    </a:lnTo>
                    <a:lnTo>
                      <a:pt x="32" y="256"/>
                    </a:lnTo>
                    <a:lnTo>
                      <a:pt x="34" y="252"/>
                    </a:lnTo>
                    <a:lnTo>
                      <a:pt x="34" y="248"/>
                    </a:lnTo>
                    <a:lnTo>
                      <a:pt x="34" y="246"/>
                    </a:lnTo>
                    <a:lnTo>
                      <a:pt x="34" y="246"/>
                    </a:lnTo>
                    <a:lnTo>
                      <a:pt x="30" y="244"/>
                    </a:lnTo>
                    <a:lnTo>
                      <a:pt x="26" y="240"/>
                    </a:lnTo>
                    <a:lnTo>
                      <a:pt x="26" y="240"/>
                    </a:lnTo>
                    <a:lnTo>
                      <a:pt x="22" y="232"/>
                    </a:lnTo>
                    <a:lnTo>
                      <a:pt x="22" y="232"/>
                    </a:lnTo>
                    <a:lnTo>
                      <a:pt x="22" y="226"/>
                    </a:lnTo>
                    <a:lnTo>
                      <a:pt x="22" y="222"/>
                    </a:lnTo>
                    <a:lnTo>
                      <a:pt x="22" y="222"/>
                    </a:lnTo>
                    <a:lnTo>
                      <a:pt x="18" y="218"/>
                    </a:lnTo>
                    <a:lnTo>
                      <a:pt x="14" y="216"/>
                    </a:lnTo>
                    <a:lnTo>
                      <a:pt x="14" y="214"/>
                    </a:lnTo>
                    <a:lnTo>
                      <a:pt x="14" y="214"/>
                    </a:lnTo>
                    <a:lnTo>
                      <a:pt x="14" y="210"/>
                    </a:lnTo>
                    <a:lnTo>
                      <a:pt x="14" y="206"/>
                    </a:lnTo>
                    <a:lnTo>
                      <a:pt x="14" y="206"/>
                    </a:lnTo>
                    <a:lnTo>
                      <a:pt x="12" y="204"/>
                    </a:lnTo>
                    <a:lnTo>
                      <a:pt x="8" y="202"/>
                    </a:lnTo>
                    <a:lnTo>
                      <a:pt x="6" y="200"/>
                    </a:lnTo>
                    <a:lnTo>
                      <a:pt x="4" y="198"/>
                    </a:lnTo>
                    <a:lnTo>
                      <a:pt x="4" y="198"/>
                    </a:lnTo>
                    <a:lnTo>
                      <a:pt x="6" y="196"/>
                    </a:lnTo>
                    <a:lnTo>
                      <a:pt x="10" y="192"/>
                    </a:lnTo>
                    <a:lnTo>
                      <a:pt x="16" y="188"/>
                    </a:lnTo>
                    <a:lnTo>
                      <a:pt x="18" y="186"/>
                    </a:lnTo>
                    <a:lnTo>
                      <a:pt x="18" y="186"/>
                    </a:lnTo>
                    <a:lnTo>
                      <a:pt x="16" y="176"/>
                    </a:lnTo>
                    <a:lnTo>
                      <a:pt x="16" y="176"/>
                    </a:lnTo>
                    <a:lnTo>
                      <a:pt x="14" y="174"/>
                    </a:lnTo>
                    <a:lnTo>
                      <a:pt x="10" y="174"/>
                    </a:lnTo>
                    <a:lnTo>
                      <a:pt x="4" y="172"/>
                    </a:lnTo>
                    <a:lnTo>
                      <a:pt x="2" y="170"/>
                    </a:lnTo>
                    <a:lnTo>
                      <a:pt x="2" y="170"/>
                    </a:lnTo>
                    <a:lnTo>
                      <a:pt x="0" y="160"/>
                    </a:lnTo>
                    <a:lnTo>
                      <a:pt x="0" y="160"/>
                    </a:lnTo>
                    <a:lnTo>
                      <a:pt x="2" y="158"/>
                    </a:lnTo>
                    <a:lnTo>
                      <a:pt x="4" y="154"/>
                    </a:lnTo>
                    <a:lnTo>
                      <a:pt x="8" y="152"/>
                    </a:lnTo>
                    <a:lnTo>
                      <a:pt x="8" y="150"/>
                    </a:lnTo>
                    <a:lnTo>
                      <a:pt x="8" y="150"/>
                    </a:lnTo>
                    <a:lnTo>
                      <a:pt x="8" y="142"/>
                    </a:lnTo>
                    <a:lnTo>
                      <a:pt x="8" y="142"/>
                    </a:lnTo>
                    <a:lnTo>
                      <a:pt x="8" y="138"/>
                    </a:lnTo>
                    <a:lnTo>
                      <a:pt x="4" y="136"/>
                    </a:lnTo>
                    <a:lnTo>
                      <a:pt x="2" y="134"/>
                    </a:lnTo>
                    <a:lnTo>
                      <a:pt x="2" y="130"/>
                    </a:lnTo>
                    <a:lnTo>
                      <a:pt x="2" y="130"/>
                    </a:lnTo>
                    <a:lnTo>
                      <a:pt x="4" y="126"/>
                    </a:lnTo>
                    <a:lnTo>
                      <a:pt x="8" y="122"/>
                    </a:lnTo>
                    <a:lnTo>
                      <a:pt x="8" y="122"/>
                    </a:lnTo>
                    <a:lnTo>
                      <a:pt x="10" y="120"/>
                    </a:lnTo>
                    <a:lnTo>
                      <a:pt x="14" y="120"/>
                    </a:lnTo>
                    <a:lnTo>
                      <a:pt x="20" y="118"/>
                    </a:lnTo>
                    <a:lnTo>
                      <a:pt x="22" y="116"/>
                    </a:lnTo>
                    <a:lnTo>
                      <a:pt x="22" y="116"/>
                    </a:lnTo>
                    <a:lnTo>
                      <a:pt x="22" y="112"/>
                    </a:lnTo>
                    <a:lnTo>
                      <a:pt x="20" y="106"/>
                    </a:lnTo>
                    <a:lnTo>
                      <a:pt x="20" y="106"/>
                    </a:lnTo>
                    <a:lnTo>
                      <a:pt x="20" y="102"/>
                    </a:lnTo>
                    <a:lnTo>
                      <a:pt x="20" y="96"/>
                    </a:lnTo>
                    <a:lnTo>
                      <a:pt x="20" y="96"/>
                    </a:lnTo>
                    <a:lnTo>
                      <a:pt x="22" y="96"/>
                    </a:lnTo>
                    <a:lnTo>
                      <a:pt x="24" y="94"/>
                    </a:lnTo>
                    <a:lnTo>
                      <a:pt x="28" y="92"/>
                    </a:lnTo>
                    <a:lnTo>
                      <a:pt x="30" y="92"/>
                    </a:lnTo>
                    <a:lnTo>
                      <a:pt x="30" y="92"/>
                    </a:lnTo>
                    <a:lnTo>
                      <a:pt x="32" y="84"/>
                    </a:lnTo>
                    <a:lnTo>
                      <a:pt x="32" y="84"/>
                    </a:lnTo>
                    <a:lnTo>
                      <a:pt x="34" y="80"/>
                    </a:lnTo>
                    <a:lnTo>
                      <a:pt x="32" y="78"/>
                    </a:lnTo>
                    <a:lnTo>
                      <a:pt x="32" y="74"/>
                    </a:lnTo>
                    <a:lnTo>
                      <a:pt x="32" y="72"/>
                    </a:lnTo>
                    <a:lnTo>
                      <a:pt x="32" y="72"/>
                    </a:lnTo>
                    <a:lnTo>
                      <a:pt x="32" y="66"/>
                    </a:lnTo>
                    <a:lnTo>
                      <a:pt x="32" y="62"/>
                    </a:lnTo>
                    <a:lnTo>
                      <a:pt x="32" y="60"/>
                    </a:lnTo>
                    <a:lnTo>
                      <a:pt x="32" y="60"/>
                    </a:lnTo>
                    <a:lnTo>
                      <a:pt x="34" y="60"/>
                    </a:lnTo>
                    <a:lnTo>
                      <a:pt x="38" y="60"/>
                    </a:lnTo>
                    <a:lnTo>
                      <a:pt x="42" y="60"/>
                    </a:lnTo>
                    <a:lnTo>
                      <a:pt x="46" y="60"/>
                    </a:lnTo>
                    <a:lnTo>
                      <a:pt x="46" y="60"/>
                    </a:lnTo>
                    <a:lnTo>
                      <a:pt x="46" y="54"/>
                    </a:lnTo>
                    <a:lnTo>
                      <a:pt x="48" y="48"/>
                    </a:lnTo>
                    <a:lnTo>
                      <a:pt x="48" y="48"/>
                    </a:lnTo>
                    <a:lnTo>
                      <a:pt x="52" y="46"/>
                    </a:lnTo>
                    <a:lnTo>
                      <a:pt x="56" y="44"/>
                    </a:lnTo>
                    <a:lnTo>
                      <a:pt x="56" y="44"/>
                    </a:lnTo>
                    <a:lnTo>
                      <a:pt x="62" y="36"/>
                    </a:lnTo>
                    <a:lnTo>
                      <a:pt x="62" y="36"/>
                    </a:lnTo>
                    <a:lnTo>
                      <a:pt x="66" y="32"/>
                    </a:lnTo>
                    <a:lnTo>
                      <a:pt x="68" y="30"/>
                    </a:lnTo>
                    <a:lnTo>
                      <a:pt x="68" y="30"/>
                    </a:lnTo>
                    <a:lnTo>
                      <a:pt x="72" y="24"/>
                    </a:lnTo>
                    <a:lnTo>
                      <a:pt x="74" y="20"/>
                    </a:lnTo>
                    <a:lnTo>
                      <a:pt x="74" y="20"/>
                    </a:lnTo>
                    <a:lnTo>
                      <a:pt x="78" y="22"/>
                    </a:lnTo>
                    <a:lnTo>
                      <a:pt x="82" y="26"/>
                    </a:lnTo>
                    <a:lnTo>
                      <a:pt x="88" y="30"/>
                    </a:lnTo>
                    <a:lnTo>
                      <a:pt x="92" y="30"/>
                    </a:lnTo>
                    <a:lnTo>
                      <a:pt x="92" y="30"/>
                    </a:lnTo>
                    <a:lnTo>
                      <a:pt x="98" y="26"/>
                    </a:lnTo>
                    <a:lnTo>
                      <a:pt x="98" y="26"/>
                    </a:lnTo>
                    <a:lnTo>
                      <a:pt x="100" y="22"/>
                    </a:lnTo>
                    <a:lnTo>
                      <a:pt x="100" y="18"/>
                    </a:lnTo>
                    <a:lnTo>
                      <a:pt x="100" y="14"/>
                    </a:lnTo>
                    <a:lnTo>
                      <a:pt x="102" y="12"/>
                    </a:lnTo>
                    <a:lnTo>
                      <a:pt x="102" y="12"/>
                    </a:lnTo>
                    <a:lnTo>
                      <a:pt x="104" y="12"/>
                    </a:lnTo>
                    <a:lnTo>
                      <a:pt x="108" y="14"/>
                    </a:lnTo>
                    <a:lnTo>
                      <a:pt x="110" y="16"/>
                    </a:lnTo>
                    <a:lnTo>
                      <a:pt x="114" y="16"/>
                    </a:lnTo>
                    <a:lnTo>
                      <a:pt x="114" y="16"/>
                    </a:lnTo>
                    <a:lnTo>
                      <a:pt x="114" y="14"/>
                    </a:lnTo>
                    <a:lnTo>
                      <a:pt x="116" y="10"/>
                    </a:lnTo>
                    <a:lnTo>
                      <a:pt x="116" y="6"/>
                    </a:lnTo>
                    <a:lnTo>
                      <a:pt x="118" y="4"/>
                    </a:lnTo>
                    <a:lnTo>
                      <a:pt x="118" y="4"/>
                    </a:lnTo>
                    <a:lnTo>
                      <a:pt x="122" y="4"/>
                    </a:lnTo>
                    <a:lnTo>
                      <a:pt x="124" y="8"/>
                    </a:lnTo>
                    <a:lnTo>
                      <a:pt x="128" y="10"/>
                    </a:lnTo>
                    <a:lnTo>
                      <a:pt x="130" y="10"/>
                    </a:lnTo>
                    <a:lnTo>
                      <a:pt x="130" y="10"/>
                    </a:lnTo>
                    <a:lnTo>
                      <a:pt x="132" y="10"/>
                    </a:lnTo>
                    <a:lnTo>
                      <a:pt x="134" y="6"/>
                    </a:lnTo>
                    <a:lnTo>
                      <a:pt x="136" y="4"/>
                    </a:lnTo>
                    <a:lnTo>
                      <a:pt x="138" y="2"/>
                    </a:lnTo>
                    <a:lnTo>
                      <a:pt x="138" y="2"/>
                    </a:lnTo>
                    <a:lnTo>
                      <a:pt x="142" y="4"/>
                    </a:lnTo>
                    <a:lnTo>
                      <a:pt x="148" y="4"/>
                    </a:lnTo>
                    <a:lnTo>
                      <a:pt x="148" y="4"/>
                    </a:lnTo>
                    <a:lnTo>
                      <a:pt x="152" y="6"/>
                    </a:lnTo>
                    <a:lnTo>
                      <a:pt x="156" y="6"/>
                    </a:lnTo>
                    <a:lnTo>
                      <a:pt x="156" y="6"/>
                    </a:lnTo>
                    <a:lnTo>
                      <a:pt x="158" y="6"/>
                    </a:lnTo>
                    <a:lnTo>
                      <a:pt x="160" y="4"/>
                    </a:lnTo>
                    <a:lnTo>
                      <a:pt x="164" y="2"/>
                    </a:lnTo>
                    <a:lnTo>
                      <a:pt x="166" y="0"/>
                    </a:lnTo>
                    <a:lnTo>
                      <a:pt x="166" y="0"/>
                    </a:lnTo>
                    <a:lnTo>
                      <a:pt x="170" y="2"/>
                    </a:lnTo>
                    <a:lnTo>
                      <a:pt x="174" y="4"/>
                    </a:lnTo>
                    <a:lnTo>
                      <a:pt x="174" y="4"/>
                    </a:lnTo>
                    <a:lnTo>
                      <a:pt x="180" y="2"/>
                    </a:lnTo>
                    <a:lnTo>
                      <a:pt x="184" y="2"/>
                    </a:lnTo>
                    <a:lnTo>
                      <a:pt x="184" y="2"/>
                    </a:lnTo>
                    <a:lnTo>
                      <a:pt x="186" y="4"/>
                    </a:lnTo>
                    <a:lnTo>
                      <a:pt x="188" y="6"/>
                    </a:lnTo>
                    <a:lnTo>
                      <a:pt x="190" y="10"/>
                    </a:lnTo>
                    <a:lnTo>
                      <a:pt x="192" y="12"/>
                    </a:lnTo>
                    <a:lnTo>
                      <a:pt x="192" y="12"/>
                    </a:lnTo>
                    <a:lnTo>
                      <a:pt x="200" y="12"/>
                    </a:lnTo>
                    <a:lnTo>
                      <a:pt x="200" y="12"/>
                    </a:lnTo>
                    <a:lnTo>
                      <a:pt x="202" y="12"/>
                    </a:lnTo>
                    <a:lnTo>
                      <a:pt x="206" y="8"/>
                    </a:lnTo>
                    <a:lnTo>
                      <a:pt x="210" y="6"/>
                    </a:lnTo>
                    <a:lnTo>
                      <a:pt x="212" y="4"/>
                    </a:lnTo>
                    <a:lnTo>
                      <a:pt x="212" y="4"/>
                    </a:lnTo>
                    <a:lnTo>
                      <a:pt x="218" y="4"/>
                    </a:lnTo>
                    <a:lnTo>
                      <a:pt x="222" y="4"/>
                    </a:lnTo>
                    <a:lnTo>
                      <a:pt x="222" y="4"/>
                    </a:lnTo>
                    <a:lnTo>
                      <a:pt x="224" y="6"/>
                    </a:lnTo>
                    <a:lnTo>
                      <a:pt x="224" y="12"/>
                    </a:lnTo>
                    <a:lnTo>
                      <a:pt x="224" y="18"/>
                    </a:lnTo>
                    <a:lnTo>
                      <a:pt x="224" y="22"/>
                    </a:lnTo>
                    <a:lnTo>
                      <a:pt x="224" y="22"/>
                    </a:lnTo>
                    <a:lnTo>
                      <a:pt x="230" y="22"/>
                    </a:lnTo>
                    <a:lnTo>
                      <a:pt x="234" y="22"/>
                    </a:lnTo>
                    <a:lnTo>
                      <a:pt x="234" y="22"/>
                    </a:lnTo>
                    <a:lnTo>
                      <a:pt x="238" y="24"/>
                    </a:lnTo>
                    <a:lnTo>
                      <a:pt x="242" y="28"/>
                    </a:lnTo>
                    <a:lnTo>
                      <a:pt x="242" y="28"/>
                    </a:lnTo>
                    <a:lnTo>
                      <a:pt x="244" y="28"/>
                    </a:lnTo>
                    <a:lnTo>
                      <a:pt x="250" y="24"/>
                    </a:lnTo>
                    <a:lnTo>
                      <a:pt x="254" y="22"/>
                    </a:lnTo>
                    <a:lnTo>
                      <a:pt x="256" y="20"/>
                    </a:lnTo>
                    <a:lnTo>
                      <a:pt x="256" y="20"/>
                    </a:lnTo>
                    <a:lnTo>
                      <a:pt x="264" y="26"/>
                    </a:lnTo>
                    <a:lnTo>
                      <a:pt x="264" y="26"/>
                    </a:lnTo>
                    <a:lnTo>
                      <a:pt x="266" y="28"/>
                    </a:lnTo>
                    <a:lnTo>
                      <a:pt x="266" y="32"/>
                    </a:lnTo>
                    <a:lnTo>
                      <a:pt x="266" y="36"/>
                    </a:lnTo>
                    <a:lnTo>
                      <a:pt x="268" y="38"/>
                    </a:lnTo>
                    <a:lnTo>
                      <a:pt x="268" y="38"/>
                    </a:lnTo>
                    <a:lnTo>
                      <a:pt x="268" y="40"/>
                    </a:lnTo>
                    <a:lnTo>
                      <a:pt x="268" y="44"/>
                    </a:lnTo>
                    <a:lnTo>
                      <a:pt x="266" y="48"/>
                    </a:lnTo>
                    <a:lnTo>
                      <a:pt x="268" y="52"/>
                    </a:lnTo>
                    <a:lnTo>
                      <a:pt x="268" y="52"/>
                    </a:lnTo>
                    <a:lnTo>
                      <a:pt x="274" y="56"/>
                    </a:lnTo>
                    <a:lnTo>
                      <a:pt x="274" y="56"/>
                    </a:lnTo>
                    <a:lnTo>
                      <a:pt x="280" y="64"/>
                    </a:lnTo>
                    <a:lnTo>
                      <a:pt x="280" y="64"/>
                    </a:lnTo>
                    <a:lnTo>
                      <a:pt x="282" y="64"/>
                    </a:lnTo>
                    <a:lnTo>
                      <a:pt x="288" y="62"/>
                    </a:lnTo>
                    <a:lnTo>
                      <a:pt x="294" y="60"/>
                    </a:lnTo>
                    <a:lnTo>
                      <a:pt x="298" y="62"/>
                    </a:lnTo>
                    <a:lnTo>
                      <a:pt x="298" y="62"/>
                    </a:lnTo>
                    <a:lnTo>
                      <a:pt x="298" y="64"/>
                    </a:lnTo>
                    <a:lnTo>
                      <a:pt x="298" y="66"/>
                    </a:lnTo>
                    <a:lnTo>
                      <a:pt x="298" y="70"/>
                    </a:lnTo>
                    <a:lnTo>
                      <a:pt x="298" y="72"/>
                    </a:lnTo>
                    <a:lnTo>
                      <a:pt x="298" y="72"/>
                    </a:lnTo>
                    <a:lnTo>
                      <a:pt x="302" y="76"/>
                    </a:lnTo>
                    <a:lnTo>
                      <a:pt x="306" y="78"/>
                    </a:lnTo>
                    <a:lnTo>
                      <a:pt x="306" y="78"/>
                    </a:lnTo>
                    <a:lnTo>
                      <a:pt x="306" y="82"/>
                    </a:lnTo>
                    <a:lnTo>
                      <a:pt x="304" y="86"/>
                    </a:lnTo>
                    <a:lnTo>
                      <a:pt x="300" y="88"/>
                    </a:lnTo>
                    <a:lnTo>
                      <a:pt x="300" y="92"/>
                    </a:lnTo>
                    <a:lnTo>
                      <a:pt x="300" y="92"/>
                    </a:lnTo>
                    <a:lnTo>
                      <a:pt x="304" y="92"/>
                    </a:lnTo>
                    <a:lnTo>
                      <a:pt x="308" y="92"/>
                    </a:lnTo>
                    <a:lnTo>
                      <a:pt x="314" y="94"/>
                    </a:lnTo>
                    <a:lnTo>
                      <a:pt x="316" y="94"/>
                    </a:lnTo>
                    <a:lnTo>
                      <a:pt x="316" y="94"/>
                    </a:lnTo>
                    <a:lnTo>
                      <a:pt x="316" y="98"/>
                    </a:lnTo>
                    <a:lnTo>
                      <a:pt x="312" y="102"/>
                    </a:lnTo>
                    <a:lnTo>
                      <a:pt x="308" y="106"/>
                    </a:lnTo>
                    <a:lnTo>
                      <a:pt x="306" y="108"/>
                    </a:lnTo>
                    <a:lnTo>
                      <a:pt x="306" y="108"/>
                    </a:lnTo>
                    <a:lnTo>
                      <a:pt x="310" y="116"/>
                    </a:lnTo>
                    <a:lnTo>
                      <a:pt x="310" y="116"/>
                    </a:lnTo>
                    <a:lnTo>
                      <a:pt x="312" y="118"/>
                    </a:lnTo>
                    <a:lnTo>
                      <a:pt x="318" y="118"/>
                    </a:lnTo>
                    <a:lnTo>
                      <a:pt x="324" y="120"/>
                    </a:lnTo>
                    <a:lnTo>
                      <a:pt x="326" y="122"/>
                    </a:lnTo>
                    <a:lnTo>
                      <a:pt x="326" y="122"/>
                    </a:lnTo>
                    <a:lnTo>
                      <a:pt x="326" y="124"/>
                    </a:lnTo>
                    <a:lnTo>
                      <a:pt x="322" y="126"/>
                    </a:lnTo>
                    <a:lnTo>
                      <a:pt x="320" y="130"/>
                    </a:lnTo>
                    <a:lnTo>
                      <a:pt x="318" y="132"/>
                    </a:lnTo>
                    <a:lnTo>
                      <a:pt x="318" y="132"/>
                    </a:lnTo>
                    <a:lnTo>
                      <a:pt x="322" y="136"/>
                    </a:lnTo>
                    <a:lnTo>
                      <a:pt x="326" y="140"/>
                    </a:lnTo>
                    <a:lnTo>
                      <a:pt x="326" y="140"/>
                    </a:lnTo>
                    <a:lnTo>
                      <a:pt x="324" y="144"/>
                    </a:lnTo>
                    <a:lnTo>
                      <a:pt x="322" y="146"/>
                    </a:lnTo>
                    <a:lnTo>
                      <a:pt x="320" y="148"/>
                    </a:lnTo>
                    <a:lnTo>
                      <a:pt x="318" y="150"/>
                    </a:lnTo>
                    <a:lnTo>
                      <a:pt x="318" y="150"/>
                    </a:lnTo>
                    <a:lnTo>
                      <a:pt x="316" y="160"/>
                    </a:lnTo>
                    <a:lnTo>
                      <a:pt x="316" y="1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3" name="Freeform 6"/>
              <p:cNvSpPr>
                <a:spLocks/>
              </p:cNvSpPr>
              <p:nvPr/>
            </p:nvSpPr>
            <p:spPr bwMode="auto">
              <a:xfrm>
                <a:off x="-600" y="2362"/>
                <a:ext cx="328" cy="326"/>
              </a:xfrm>
              <a:custGeom>
                <a:avLst/>
                <a:gdLst>
                  <a:gd name="T0" fmla="*/ 320 w 328"/>
                  <a:gd name="T1" fmla="*/ 178 h 326"/>
                  <a:gd name="T2" fmla="*/ 322 w 328"/>
                  <a:gd name="T3" fmla="*/ 196 h 326"/>
                  <a:gd name="T4" fmla="*/ 310 w 328"/>
                  <a:gd name="T5" fmla="*/ 206 h 326"/>
                  <a:gd name="T6" fmla="*/ 312 w 328"/>
                  <a:gd name="T7" fmla="*/ 224 h 326"/>
                  <a:gd name="T8" fmla="*/ 292 w 328"/>
                  <a:gd name="T9" fmla="*/ 240 h 326"/>
                  <a:gd name="T10" fmla="*/ 294 w 328"/>
                  <a:gd name="T11" fmla="*/ 256 h 326"/>
                  <a:gd name="T12" fmla="*/ 274 w 328"/>
                  <a:gd name="T13" fmla="*/ 262 h 326"/>
                  <a:gd name="T14" fmla="*/ 266 w 328"/>
                  <a:gd name="T15" fmla="*/ 280 h 326"/>
                  <a:gd name="T16" fmla="*/ 244 w 328"/>
                  <a:gd name="T17" fmla="*/ 296 h 326"/>
                  <a:gd name="T18" fmla="*/ 230 w 328"/>
                  <a:gd name="T19" fmla="*/ 296 h 326"/>
                  <a:gd name="T20" fmla="*/ 210 w 328"/>
                  <a:gd name="T21" fmla="*/ 308 h 326"/>
                  <a:gd name="T22" fmla="*/ 194 w 328"/>
                  <a:gd name="T23" fmla="*/ 320 h 326"/>
                  <a:gd name="T24" fmla="*/ 174 w 328"/>
                  <a:gd name="T25" fmla="*/ 316 h 326"/>
                  <a:gd name="T26" fmla="*/ 156 w 328"/>
                  <a:gd name="T27" fmla="*/ 322 h 326"/>
                  <a:gd name="T28" fmla="*/ 140 w 328"/>
                  <a:gd name="T29" fmla="*/ 314 h 326"/>
                  <a:gd name="T30" fmla="*/ 126 w 328"/>
                  <a:gd name="T31" fmla="*/ 310 h 326"/>
                  <a:gd name="T32" fmla="*/ 106 w 328"/>
                  <a:gd name="T33" fmla="*/ 298 h 326"/>
                  <a:gd name="T34" fmla="*/ 88 w 328"/>
                  <a:gd name="T35" fmla="*/ 304 h 326"/>
                  <a:gd name="T36" fmla="*/ 74 w 328"/>
                  <a:gd name="T37" fmla="*/ 298 h 326"/>
                  <a:gd name="T38" fmla="*/ 68 w 328"/>
                  <a:gd name="T39" fmla="*/ 282 h 326"/>
                  <a:gd name="T40" fmla="*/ 54 w 328"/>
                  <a:gd name="T41" fmla="*/ 272 h 326"/>
                  <a:gd name="T42" fmla="*/ 40 w 328"/>
                  <a:gd name="T43" fmla="*/ 258 h 326"/>
                  <a:gd name="T44" fmla="*/ 34 w 328"/>
                  <a:gd name="T45" fmla="*/ 246 h 326"/>
                  <a:gd name="T46" fmla="*/ 22 w 328"/>
                  <a:gd name="T47" fmla="*/ 226 h 326"/>
                  <a:gd name="T48" fmla="*/ 14 w 328"/>
                  <a:gd name="T49" fmla="*/ 210 h 326"/>
                  <a:gd name="T50" fmla="*/ 4 w 328"/>
                  <a:gd name="T51" fmla="*/ 198 h 326"/>
                  <a:gd name="T52" fmla="*/ 16 w 328"/>
                  <a:gd name="T53" fmla="*/ 176 h 326"/>
                  <a:gd name="T54" fmla="*/ 0 w 328"/>
                  <a:gd name="T55" fmla="*/ 160 h 326"/>
                  <a:gd name="T56" fmla="*/ 8 w 328"/>
                  <a:gd name="T57" fmla="*/ 142 h 326"/>
                  <a:gd name="T58" fmla="*/ 8 w 328"/>
                  <a:gd name="T59" fmla="*/ 122 h 326"/>
                  <a:gd name="T60" fmla="*/ 22 w 328"/>
                  <a:gd name="T61" fmla="*/ 112 h 326"/>
                  <a:gd name="T62" fmla="*/ 24 w 328"/>
                  <a:gd name="T63" fmla="*/ 94 h 326"/>
                  <a:gd name="T64" fmla="*/ 32 w 328"/>
                  <a:gd name="T65" fmla="*/ 78 h 326"/>
                  <a:gd name="T66" fmla="*/ 32 w 328"/>
                  <a:gd name="T67" fmla="*/ 60 h 326"/>
                  <a:gd name="T68" fmla="*/ 48 w 328"/>
                  <a:gd name="T69" fmla="*/ 48 h 326"/>
                  <a:gd name="T70" fmla="*/ 66 w 328"/>
                  <a:gd name="T71" fmla="*/ 32 h 326"/>
                  <a:gd name="T72" fmla="*/ 82 w 328"/>
                  <a:gd name="T73" fmla="*/ 26 h 326"/>
                  <a:gd name="T74" fmla="*/ 100 w 328"/>
                  <a:gd name="T75" fmla="*/ 18 h 326"/>
                  <a:gd name="T76" fmla="*/ 114 w 328"/>
                  <a:gd name="T77" fmla="*/ 16 h 326"/>
                  <a:gd name="T78" fmla="*/ 122 w 328"/>
                  <a:gd name="T79" fmla="*/ 4 h 326"/>
                  <a:gd name="T80" fmla="*/ 136 w 328"/>
                  <a:gd name="T81" fmla="*/ 4 h 326"/>
                  <a:gd name="T82" fmla="*/ 156 w 328"/>
                  <a:gd name="T83" fmla="*/ 6 h 326"/>
                  <a:gd name="T84" fmla="*/ 170 w 328"/>
                  <a:gd name="T85" fmla="*/ 2 h 326"/>
                  <a:gd name="T86" fmla="*/ 188 w 328"/>
                  <a:gd name="T87" fmla="*/ 6 h 326"/>
                  <a:gd name="T88" fmla="*/ 206 w 328"/>
                  <a:gd name="T89" fmla="*/ 8 h 326"/>
                  <a:gd name="T90" fmla="*/ 224 w 328"/>
                  <a:gd name="T91" fmla="*/ 6 h 326"/>
                  <a:gd name="T92" fmla="*/ 234 w 328"/>
                  <a:gd name="T93" fmla="*/ 22 h 326"/>
                  <a:gd name="T94" fmla="*/ 256 w 328"/>
                  <a:gd name="T95" fmla="*/ 20 h 326"/>
                  <a:gd name="T96" fmla="*/ 268 w 328"/>
                  <a:gd name="T97" fmla="*/ 38 h 326"/>
                  <a:gd name="T98" fmla="*/ 274 w 328"/>
                  <a:gd name="T99" fmla="*/ 56 h 326"/>
                  <a:gd name="T100" fmla="*/ 298 w 328"/>
                  <a:gd name="T101" fmla="*/ 62 h 326"/>
                  <a:gd name="T102" fmla="*/ 302 w 328"/>
                  <a:gd name="T103" fmla="*/ 76 h 326"/>
                  <a:gd name="T104" fmla="*/ 300 w 328"/>
                  <a:gd name="T105" fmla="*/ 92 h 326"/>
                  <a:gd name="T106" fmla="*/ 312 w 328"/>
                  <a:gd name="T107" fmla="*/ 102 h 326"/>
                  <a:gd name="T108" fmla="*/ 318 w 328"/>
                  <a:gd name="T109" fmla="*/ 118 h 326"/>
                  <a:gd name="T110" fmla="*/ 318 w 328"/>
                  <a:gd name="T111" fmla="*/ 132 h 326"/>
                  <a:gd name="T112" fmla="*/ 320 w 328"/>
                  <a:gd name="T113" fmla="*/ 148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28" h="326">
                    <a:moveTo>
                      <a:pt x="316" y="160"/>
                    </a:moveTo>
                    <a:lnTo>
                      <a:pt x="316" y="160"/>
                    </a:lnTo>
                    <a:lnTo>
                      <a:pt x="318" y="164"/>
                    </a:lnTo>
                    <a:lnTo>
                      <a:pt x="320" y="168"/>
                    </a:lnTo>
                    <a:lnTo>
                      <a:pt x="320" y="168"/>
                    </a:lnTo>
                    <a:lnTo>
                      <a:pt x="320" y="178"/>
                    </a:lnTo>
                    <a:lnTo>
                      <a:pt x="320" y="178"/>
                    </a:lnTo>
                    <a:lnTo>
                      <a:pt x="320" y="180"/>
                    </a:lnTo>
                    <a:lnTo>
                      <a:pt x="324" y="182"/>
                    </a:lnTo>
                    <a:lnTo>
                      <a:pt x="328" y="186"/>
                    </a:lnTo>
                    <a:lnTo>
                      <a:pt x="328" y="188"/>
                    </a:lnTo>
                    <a:lnTo>
                      <a:pt x="328" y="188"/>
                    </a:lnTo>
                    <a:lnTo>
                      <a:pt x="326" y="192"/>
                    </a:lnTo>
                    <a:lnTo>
                      <a:pt x="322" y="196"/>
                    </a:lnTo>
                    <a:lnTo>
                      <a:pt x="322" y="196"/>
                    </a:lnTo>
                    <a:lnTo>
                      <a:pt x="320" y="198"/>
                    </a:lnTo>
                    <a:lnTo>
                      <a:pt x="316" y="200"/>
                    </a:lnTo>
                    <a:lnTo>
                      <a:pt x="312" y="200"/>
                    </a:lnTo>
                    <a:lnTo>
                      <a:pt x="308" y="202"/>
                    </a:lnTo>
                    <a:lnTo>
                      <a:pt x="308" y="202"/>
                    </a:lnTo>
                    <a:lnTo>
                      <a:pt x="310" y="206"/>
                    </a:lnTo>
                    <a:lnTo>
                      <a:pt x="314" y="210"/>
                    </a:lnTo>
                    <a:lnTo>
                      <a:pt x="318" y="214"/>
                    </a:lnTo>
                    <a:lnTo>
                      <a:pt x="320" y="216"/>
                    </a:lnTo>
                    <a:lnTo>
                      <a:pt x="320" y="216"/>
                    </a:lnTo>
                    <a:lnTo>
                      <a:pt x="316" y="220"/>
                    </a:lnTo>
                    <a:lnTo>
                      <a:pt x="312" y="224"/>
                    </a:lnTo>
                    <a:lnTo>
                      <a:pt x="312" y="224"/>
                    </a:lnTo>
                    <a:lnTo>
                      <a:pt x="308" y="232"/>
                    </a:lnTo>
                    <a:lnTo>
                      <a:pt x="308" y="232"/>
                    </a:lnTo>
                    <a:lnTo>
                      <a:pt x="302" y="238"/>
                    </a:lnTo>
                    <a:lnTo>
                      <a:pt x="302" y="238"/>
                    </a:lnTo>
                    <a:lnTo>
                      <a:pt x="300" y="240"/>
                    </a:lnTo>
                    <a:lnTo>
                      <a:pt x="296" y="240"/>
                    </a:lnTo>
                    <a:lnTo>
                      <a:pt x="292" y="240"/>
                    </a:lnTo>
                    <a:lnTo>
                      <a:pt x="290" y="242"/>
                    </a:lnTo>
                    <a:lnTo>
                      <a:pt x="290" y="242"/>
                    </a:lnTo>
                    <a:lnTo>
                      <a:pt x="290" y="244"/>
                    </a:lnTo>
                    <a:lnTo>
                      <a:pt x="292" y="248"/>
                    </a:lnTo>
                    <a:lnTo>
                      <a:pt x="294" y="252"/>
                    </a:lnTo>
                    <a:lnTo>
                      <a:pt x="294" y="256"/>
                    </a:lnTo>
                    <a:lnTo>
                      <a:pt x="294" y="256"/>
                    </a:lnTo>
                    <a:lnTo>
                      <a:pt x="286" y="262"/>
                    </a:lnTo>
                    <a:lnTo>
                      <a:pt x="286" y="262"/>
                    </a:lnTo>
                    <a:lnTo>
                      <a:pt x="284" y="262"/>
                    </a:lnTo>
                    <a:lnTo>
                      <a:pt x="280" y="262"/>
                    </a:lnTo>
                    <a:lnTo>
                      <a:pt x="276" y="262"/>
                    </a:lnTo>
                    <a:lnTo>
                      <a:pt x="274" y="262"/>
                    </a:lnTo>
                    <a:lnTo>
                      <a:pt x="274" y="262"/>
                    </a:lnTo>
                    <a:lnTo>
                      <a:pt x="272" y="266"/>
                    </a:lnTo>
                    <a:lnTo>
                      <a:pt x="270" y="270"/>
                    </a:lnTo>
                    <a:lnTo>
                      <a:pt x="270" y="270"/>
                    </a:lnTo>
                    <a:lnTo>
                      <a:pt x="268" y="274"/>
                    </a:lnTo>
                    <a:lnTo>
                      <a:pt x="268" y="278"/>
                    </a:lnTo>
                    <a:lnTo>
                      <a:pt x="266" y="280"/>
                    </a:lnTo>
                    <a:lnTo>
                      <a:pt x="266" y="280"/>
                    </a:lnTo>
                    <a:lnTo>
                      <a:pt x="258" y="286"/>
                    </a:lnTo>
                    <a:lnTo>
                      <a:pt x="258" y="286"/>
                    </a:lnTo>
                    <a:lnTo>
                      <a:pt x="256" y="290"/>
                    </a:lnTo>
                    <a:lnTo>
                      <a:pt x="254" y="294"/>
                    </a:lnTo>
                    <a:lnTo>
                      <a:pt x="254" y="294"/>
                    </a:lnTo>
                    <a:lnTo>
                      <a:pt x="248" y="294"/>
                    </a:lnTo>
                    <a:lnTo>
                      <a:pt x="244" y="296"/>
                    </a:lnTo>
                    <a:lnTo>
                      <a:pt x="244" y="296"/>
                    </a:lnTo>
                    <a:lnTo>
                      <a:pt x="242" y="296"/>
                    </a:lnTo>
                    <a:lnTo>
                      <a:pt x="238" y="294"/>
                    </a:lnTo>
                    <a:lnTo>
                      <a:pt x="236" y="294"/>
                    </a:lnTo>
                    <a:lnTo>
                      <a:pt x="232" y="294"/>
                    </a:lnTo>
                    <a:lnTo>
                      <a:pt x="232" y="294"/>
                    </a:lnTo>
                    <a:lnTo>
                      <a:pt x="230" y="296"/>
                    </a:lnTo>
                    <a:lnTo>
                      <a:pt x="230" y="298"/>
                    </a:lnTo>
                    <a:lnTo>
                      <a:pt x="228" y="300"/>
                    </a:lnTo>
                    <a:lnTo>
                      <a:pt x="228" y="302"/>
                    </a:lnTo>
                    <a:lnTo>
                      <a:pt x="228" y="302"/>
                    </a:lnTo>
                    <a:lnTo>
                      <a:pt x="218" y="306"/>
                    </a:lnTo>
                    <a:lnTo>
                      <a:pt x="218" y="306"/>
                    </a:lnTo>
                    <a:lnTo>
                      <a:pt x="210" y="308"/>
                    </a:lnTo>
                    <a:lnTo>
                      <a:pt x="210" y="308"/>
                    </a:lnTo>
                    <a:lnTo>
                      <a:pt x="206" y="312"/>
                    </a:lnTo>
                    <a:lnTo>
                      <a:pt x="204" y="314"/>
                    </a:lnTo>
                    <a:lnTo>
                      <a:pt x="202" y="316"/>
                    </a:lnTo>
                    <a:lnTo>
                      <a:pt x="202" y="316"/>
                    </a:lnTo>
                    <a:lnTo>
                      <a:pt x="194" y="320"/>
                    </a:lnTo>
                    <a:lnTo>
                      <a:pt x="194" y="320"/>
                    </a:lnTo>
                    <a:lnTo>
                      <a:pt x="184" y="320"/>
                    </a:lnTo>
                    <a:lnTo>
                      <a:pt x="184" y="320"/>
                    </a:lnTo>
                    <a:lnTo>
                      <a:pt x="182" y="320"/>
                    </a:lnTo>
                    <a:lnTo>
                      <a:pt x="180" y="318"/>
                    </a:lnTo>
                    <a:lnTo>
                      <a:pt x="176" y="316"/>
                    </a:lnTo>
                    <a:lnTo>
                      <a:pt x="174" y="316"/>
                    </a:lnTo>
                    <a:lnTo>
                      <a:pt x="174" y="316"/>
                    </a:lnTo>
                    <a:lnTo>
                      <a:pt x="172" y="316"/>
                    </a:lnTo>
                    <a:lnTo>
                      <a:pt x="170" y="320"/>
                    </a:lnTo>
                    <a:lnTo>
                      <a:pt x="168" y="324"/>
                    </a:lnTo>
                    <a:lnTo>
                      <a:pt x="166" y="324"/>
                    </a:lnTo>
                    <a:lnTo>
                      <a:pt x="166" y="324"/>
                    </a:lnTo>
                    <a:lnTo>
                      <a:pt x="160" y="324"/>
                    </a:lnTo>
                    <a:lnTo>
                      <a:pt x="156" y="322"/>
                    </a:lnTo>
                    <a:lnTo>
                      <a:pt x="156" y="322"/>
                    </a:lnTo>
                    <a:lnTo>
                      <a:pt x="150" y="324"/>
                    </a:lnTo>
                    <a:lnTo>
                      <a:pt x="146" y="326"/>
                    </a:lnTo>
                    <a:lnTo>
                      <a:pt x="146" y="326"/>
                    </a:lnTo>
                    <a:lnTo>
                      <a:pt x="144" y="324"/>
                    </a:lnTo>
                    <a:lnTo>
                      <a:pt x="142" y="318"/>
                    </a:lnTo>
                    <a:lnTo>
                      <a:pt x="140" y="314"/>
                    </a:lnTo>
                    <a:lnTo>
                      <a:pt x="138" y="312"/>
                    </a:lnTo>
                    <a:lnTo>
                      <a:pt x="138" y="312"/>
                    </a:lnTo>
                    <a:lnTo>
                      <a:pt x="134" y="314"/>
                    </a:lnTo>
                    <a:lnTo>
                      <a:pt x="128" y="314"/>
                    </a:lnTo>
                    <a:lnTo>
                      <a:pt x="128" y="314"/>
                    </a:lnTo>
                    <a:lnTo>
                      <a:pt x="126" y="312"/>
                    </a:lnTo>
                    <a:lnTo>
                      <a:pt x="126" y="310"/>
                    </a:lnTo>
                    <a:lnTo>
                      <a:pt x="124" y="306"/>
                    </a:lnTo>
                    <a:lnTo>
                      <a:pt x="122" y="304"/>
                    </a:lnTo>
                    <a:lnTo>
                      <a:pt x="122" y="304"/>
                    </a:lnTo>
                    <a:lnTo>
                      <a:pt x="114" y="300"/>
                    </a:lnTo>
                    <a:lnTo>
                      <a:pt x="114" y="300"/>
                    </a:lnTo>
                    <a:lnTo>
                      <a:pt x="106" y="298"/>
                    </a:lnTo>
                    <a:lnTo>
                      <a:pt x="106" y="298"/>
                    </a:lnTo>
                    <a:lnTo>
                      <a:pt x="102" y="298"/>
                    </a:lnTo>
                    <a:lnTo>
                      <a:pt x="98" y="304"/>
                    </a:lnTo>
                    <a:lnTo>
                      <a:pt x="94" y="308"/>
                    </a:lnTo>
                    <a:lnTo>
                      <a:pt x="90" y="310"/>
                    </a:lnTo>
                    <a:lnTo>
                      <a:pt x="90" y="310"/>
                    </a:lnTo>
                    <a:lnTo>
                      <a:pt x="88" y="308"/>
                    </a:lnTo>
                    <a:lnTo>
                      <a:pt x="88" y="304"/>
                    </a:lnTo>
                    <a:lnTo>
                      <a:pt x="86" y="300"/>
                    </a:lnTo>
                    <a:lnTo>
                      <a:pt x="86" y="298"/>
                    </a:lnTo>
                    <a:lnTo>
                      <a:pt x="86" y="298"/>
                    </a:lnTo>
                    <a:lnTo>
                      <a:pt x="80" y="298"/>
                    </a:lnTo>
                    <a:lnTo>
                      <a:pt x="76" y="298"/>
                    </a:lnTo>
                    <a:lnTo>
                      <a:pt x="74" y="298"/>
                    </a:lnTo>
                    <a:lnTo>
                      <a:pt x="74" y="298"/>
                    </a:lnTo>
                    <a:lnTo>
                      <a:pt x="74" y="294"/>
                    </a:lnTo>
                    <a:lnTo>
                      <a:pt x="76" y="288"/>
                    </a:lnTo>
                    <a:lnTo>
                      <a:pt x="76" y="282"/>
                    </a:lnTo>
                    <a:lnTo>
                      <a:pt x="76" y="278"/>
                    </a:lnTo>
                    <a:lnTo>
                      <a:pt x="76" y="278"/>
                    </a:lnTo>
                    <a:lnTo>
                      <a:pt x="74" y="280"/>
                    </a:lnTo>
                    <a:lnTo>
                      <a:pt x="68" y="282"/>
                    </a:lnTo>
                    <a:lnTo>
                      <a:pt x="64" y="284"/>
                    </a:lnTo>
                    <a:lnTo>
                      <a:pt x="60" y="284"/>
                    </a:lnTo>
                    <a:lnTo>
                      <a:pt x="60" y="284"/>
                    </a:lnTo>
                    <a:lnTo>
                      <a:pt x="54" y="278"/>
                    </a:lnTo>
                    <a:lnTo>
                      <a:pt x="54" y="278"/>
                    </a:lnTo>
                    <a:lnTo>
                      <a:pt x="54" y="274"/>
                    </a:lnTo>
                    <a:lnTo>
                      <a:pt x="54" y="272"/>
                    </a:lnTo>
                    <a:lnTo>
                      <a:pt x="54" y="268"/>
                    </a:lnTo>
                    <a:lnTo>
                      <a:pt x="54" y="266"/>
                    </a:lnTo>
                    <a:lnTo>
                      <a:pt x="54" y="266"/>
                    </a:lnTo>
                    <a:lnTo>
                      <a:pt x="48" y="258"/>
                    </a:lnTo>
                    <a:lnTo>
                      <a:pt x="48" y="258"/>
                    </a:lnTo>
                    <a:lnTo>
                      <a:pt x="44" y="258"/>
                    </a:lnTo>
                    <a:lnTo>
                      <a:pt x="40" y="258"/>
                    </a:lnTo>
                    <a:lnTo>
                      <a:pt x="36" y="258"/>
                    </a:lnTo>
                    <a:lnTo>
                      <a:pt x="34" y="258"/>
                    </a:lnTo>
                    <a:lnTo>
                      <a:pt x="34" y="258"/>
                    </a:lnTo>
                    <a:lnTo>
                      <a:pt x="32" y="256"/>
                    </a:lnTo>
                    <a:lnTo>
                      <a:pt x="34" y="252"/>
                    </a:lnTo>
                    <a:lnTo>
                      <a:pt x="34" y="248"/>
                    </a:lnTo>
                    <a:lnTo>
                      <a:pt x="34" y="246"/>
                    </a:lnTo>
                    <a:lnTo>
                      <a:pt x="34" y="246"/>
                    </a:lnTo>
                    <a:lnTo>
                      <a:pt x="30" y="244"/>
                    </a:lnTo>
                    <a:lnTo>
                      <a:pt x="26" y="240"/>
                    </a:lnTo>
                    <a:lnTo>
                      <a:pt x="26" y="240"/>
                    </a:lnTo>
                    <a:lnTo>
                      <a:pt x="22" y="232"/>
                    </a:lnTo>
                    <a:lnTo>
                      <a:pt x="22" y="232"/>
                    </a:lnTo>
                    <a:lnTo>
                      <a:pt x="22" y="226"/>
                    </a:lnTo>
                    <a:lnTo>
                      <a:pt x="22" y="222"/>
                    </a:lnTo>
                    <a:lnTo>
                      <a:pt x="22" y="222"/>
                    </a:lnTo>
                    <a:lnTo>
                      <a:pt x="18" y="218"/>
                    </a:lnTo>
                    <a:lnTo>
                      <a:pt x="14" y="216"/>
                    </a:lnTo>
                    <a:lnTo>
                      <a:pt x="14" y="214"/>
                    </a:lnTo>
                    <a:lnTo>
                      <a:pt x="14" y="214"/>
                    </a:lnTo>
                    <a:lnTo>
                      <a:pt x="14" y="210"/>
                    </a:lnTo>
                    <a:lnTo>
                      <a:pt x="14" y="206"/>
                    </a:lnTo>
                    <a:lnTo>
                      <a:pt x="14" y="206"/>
                    </a:lnTo>
                    <a:lnTo>
                      <a:pt x="12" y="204"/>
                    </a:lnTo>
                    <a:lnTo>
                      <a:pt x="8" y="202"/>
                    </a:lnTo>
                    <a:lnTo>
                      <a:pt x="6" y="200"/>
                    </a:lnTo>
                    <a:lnTo>
                      <a:pt x="4" y="198"/>
                    </a:lnTo>
                    <a:lnTo>
                      <a:pt x="4" y="198"/>
                    </a:lnTo>
                    <a:lnTo>
                      <a:pt x="6" y="196"/>
                    </a:lnTo>
                    <a:lnTo>
                      <a:pt x="10" y="192"/>
                    </a:lnTo>
                    <a:lnTo>
                      <a:pt x="16" y="188"/>
                    </a:lnTo>
                    <a:lnTo>
                      <a:pt x="18" y="186"/>
                    </a:lnTo>
                    <a:lnTo>
                      <a:pt x="18" y="186"/>
                    </a:lnTo>
                    <a:lnTo>
                      <a:pt x="16" y="176"/>
                    </a:lnTo>
                    <a:lnTo>
                      <a:pt x="16" y="176"/>
                    </a:lnTo>
                    <a:lnTo>
                      <a:pt x="14" y="174"/>
                    </a:lnTo>
                    <a:lnTo>
                      <a:pt x="10" y="174"/>
                    </a:lnTo>
                    <a:lnTo>
                      <a:pt x="4" y="172"/>
                    </a:lnTo>
                    <a:lnTo>
                      <a:pt x="2" y="170"/>
                    </a:lnTo>
                    <a:lnTo>
                      <a:pt x="2" y="170"/>
                    </a:lnTo>
                    <a:lnTo>
                      <a:pt x="0" y="160"/>
                    </a:lnTo>
                    <a:lnTo>
                      <a:pt x="0" y="160"/>
                    </a:lnTo>
                    <a:lnTo>
                      <a:pt x="2" y="158"/>
                    </a:lnTo>
                    <a:lnTo>
                      <a:pt x="4" y="154"/>
                    </a:lnTo>
                    <a:lnTo>
                      <a:pt x="8" y="152"/>
                    </a:lnTo>
                    <a:lnTo>
                      <a:pt x="8" y="150"/>
                    </a:lnTo>
                    <a:lnTo>
                      <a:pt x="8" y="150"/>
                    </a:lnTo>
                    <a:lnTo>
                      <a:pt x="8" y="142"/>
                    </a:lnTo>
                    <a:lnTo>
                      <a:pt x="8" y="142"/>
                    </a:lnTo>
                    <a:lnTo>
                      <a:pt x="8" y="138"/>
                    </a:lnTo>
                    <a:lnTo>
                      <a:pt x="4" y="136"/>
                    </a:lnTo>
                    <a:lnTo>
                      <a:pt x="2" y="134"/>
                    </a:lnTo>
                    <a:lnTo>
                      <a:pt x="2" y="130"/>
                    </a:lnTo>
                    <a:lnTo>
                      <a:pt x="2" y="130"/>
                    </a:lnTo>
                    <a:lnTo>
                      <a:pt x="4" y="126"/>
                    </a:lnTo>
                    <a:lnTo>
                      <a:pt x="8" y="122"/>
                    </a:lnTo>
                    <a:lnTo>
                      <a:pt x="8" y="122"/>
                    </a:lnTo>
                    <a:lnTo>
                      <a:pt x="10" y="120"/>
                    </a:lnTo>
                    <a:lnTo>
                      <a:pt x="14" y="120"/>
                    </a:lnTo>
                    <a:lnTo>
                      <a:pt x="20" y="118"/>
                    </a:lnTo>
                    <a:lnTo>
                      <a:pt x="22" y="116"/>
                    </a:lnTo>
                    <a:lnTo>
                      <a:pt x="22" y="116"/>
                    </a:lnTo>
                    <a:lnTo>
                      <a:pt x="22" y="112"/>
                    </a:lnTo>
                    <a:lnTo>
                      <a:pt x="20" y="106"/>
                    </a:lnTo>
                    <a:lnTo>
                      <a:pt x="20" y="106"/>
                    </a:lnTo>
                    <a:lnTo>
                      <a:pt x="20" y="102"/>
                    </a:lnTo>
                    <a:lnTo>
                      <a:pt x="20" y="96"/>
                    </a:lnTo>
                    <a:lnTo>
                      <a:pt x="20" y="96"/>
                    </a:lnTo>
                    <a:lnTo>
                      <a:pt x="22" y="96"/>
                    </a:lnTo>
                    <a:lnTo>
                      <a:pt x="24" y="94"/>
                    </a:lnTo>
                    <a:lnTo>
                      <a:pt x="28" y="92"/>
                    </a:lnTo>
                    <a:lnTo>
                      <a:pt x="30" y="92"/>
                    </a:lnTo>
                    <a:lnTo>
                      <a:pt x="30" y="92"/>
                    </a:lnTo>
                    <a:lnTo>
                      <a:pt x="32" y="84"/>
                    </a:lnTo>
                    <a:lnTo>
                      <a:pt x="32" y="84"/>
                    </a:lnTo>
                    <a:lnTo>
                      <a:pt x="34" y="80"/>
                    </a:lnTo>
                    <a:lnTo>
                      <a:pt x="32" y="78"/>
                    </a:lnTo>
                    <a:lnTo>
                      <a:pt x="32" y="74"/>
                    </a:lnTo>
                    <a:lnTo>
                      <a:pt x="32" y="72"/>
                    </a:lnTo>
                    <a:lnTo>
                      <a:pt x="32" y="72"/>
                    </a:lnTo>
                    <a:lnTo>
                      <a:pt x="32" y="66"/>
                    </a:lnTo>
                    <a:lnTo>
                      <a:pt x="32" y="62"/>
                    </a:lnTo>
                    <a:lnTo>
                      <a:pt x="32" y="60"/>
                    </a:lnTo>
                    <a:lnTo>
                      <a:pt x="32" y="60"/>
                    </a:lnTo>
                    <a:lnTo>
                      <a:pt x="34" y="60"/>
                    </a:lnTo>
                    <a:lnTo>
                      <a:pt x="38" y="60"/>
                    </a:lnTo>
                    <a:lnTo>
                      <a:pt x="42" y="60"/>
                    </a:lnTo>
                    <a:lnTo>
                      <a:pt x="46" y="60"/>
                    </a:lnTo>
                    <a:lnTo>
                      <a:pt x="46" y="60"/>
                    </a:lnTo>
                    <a:lnTo>
                      <a:pt x="46" y="54"/>
                    </a:lnTo>
                    <a:lnTo>
                      <a:pt x="48" y="48"/>
                    </a:lnTo>
                    <a:lnTo>
                      <a:pt x="48" y="48"/>
                    </a:lnTo>
                    <a:lnTo>
                      <a:pt x="52" y="46"/>
                    </a:lnTo>
                    <a:lnTo>
                      <a:pt x="56" y="44"/>
                    </a:lnTo>
                    <a:lnTo>
                      <a:pt x="56" y="44"/>
                    </a:lnTo>
                    <a:lnTo>
                      <a:pt x="62" y="36"/>
                    </a:lnTo>
                    <a:lnTo>
                      <a:pt x="62" y="36"/>
                    </a:lnTo>
                    <a:lnTo>
                      <a:pt x="66" y="32"/>
                    </a:lnTo>
                    <a:lnTo>
                      <a:pt x="68" y="30"/>
                    </a:lnTo>
                    <a:lnTo>
                      <a:pt x="68" y="30"/>
                    </a:lnTo>
                    <a:lnTo>
                      <a:pt x="72" y="24"/>
                    </a:lnTo>
                    <a:lnTo>
                      <a:pt x="74" y="20"/>
                    </a:lnTo>
                    <a:lnTo>
                      <a:pt x="74" y="20"/>
                    </a:lnTo>
                    <a:lnTo>
                      <a:pt x="78" y="22"/>
                    </a:lnTo>
                    <a:lnTo>
                      <a:pt x="82" y="26"/>
                    </a:lnTo>
                    <a:lnTo>
                      <a:pt x="88" y="30"/>
                    </a:lnTo>
                    <a:lnTo>
                      <a:pt x="92" y="30"/>
                    </a:lnTo>
                    <a:lnTo>
                      <a:pt x="92" y="30"/>
                    </a:lnTo>
                    <a:lnTo>
                      <a:pt x="98" y="26"/>
                    </a:lnTo>
                    <a:lnTo>
                      <a:pt x="98" y="26"/>
                    </a:lnTo>
                    <a:lnTo>
                      <a:pt x="100" y="22"/>
                    </a:lnTo>
                    <a:lnTo>
                      <a:pt x="100" y="18"/>
                    </a:lnTo>
                    <a:lnTo>
                      <a:pt x="100" y="14"/>
                    </a:lnTo>
                    <a:lnTo>
                      <a:pt x="102" y="12"/>
                    </a:lnTo>
                    <a:lnTo>
                      <a:pt x="102" y="12"/>
                    </a:lnTo>
                    <a:lnTo>
                      <a:pt x="104" y="12"/>
                    </a:lnTo>
                    <a:lnTo>
                      <a:pt x="108" y="14"/>
                    </a:lnTo>
                    <a:lnTo>
                      <a:pt x="110" y="16"/>
                    </a:lnTo>
                    <a:lnTo>
                      <a:pt x="114" y="16"/>
                    </a:lnTo>
                    <a:lnTo>
                      <a:pt x="114" y="16"/>
                    </a:lnTo>
                    <a:lnTo>
                      <a:pt x="114" y="14"/>
                    </a:lnTo>
                    <a:lnTo>
                      <a:pt x="116" y="10"/>
                    </a:lnTo>
                    <a:lnTo>
                      <a:pt x="116" y="6"/>
                    </a:lnTo>
                    <a:lnTo>
                      <a:pt x="118" y="4"/>
                    </a:lnTo>
                    <a:lnTo>
                      <a:pt x="118" y="4"/>
                    </a:lnTo>
                    <a:lnTo>
                      <a:pt x="122" y="4"/>
                    </a:lnTo>
                    <a:lnTo>
                      <a:pt x="124" y="8"/>
                    </a:lnTo>
                    <a:lnTo>
                      <a:pt x="128" y="10"/>
                    </a:lnTo>
                    <a:lnTo>
                      <a:pt x="130" y="10"/>
                    </a:lnTo>
                    <a:lnTo>
                      <a:pt x="130" y="10"/>
                    </a:lnTo>
                    <a:lnTo>
                      <a:pt x="132" y="10"/>
                    </a:lnTo>
                    <a:lnTo>
                      <a:pt x="134" y="6"/>
                    </a:lnTo>
                    <a:lnTo>
                      <a:pt x="136" y="4"/>
                    </a:lnTo>
                    <a:lnTo>
                      <a:pt x="138" y="2"/>
                    </a:lnTo>
                    <a:lnTo>
                      <a:pt x="138" y="2"/>
                    </a:lnTo>
                    <a:lnTo>
                      <a:pt x="142" y="4"/>
                    </a:lnTo>
                    <a:lnTo>
                      <a:pt x="148" y="4"/>
                    </a:lnTo>
                    <a:lnTo>
                      <a:pt x="148" y="4"/>
                    </a:lnTo>
                    <a:lnTo>
                      <a:pt x="152" y="6"/>
                    </a:lnTo>
                    <a:lnTo>
                      <a:pt x="156" y="6"/>
                    </a:lnTo>
                    <a:lnTo>
                      <a:pt x="156" y="6"/>
                    </a:lnTo>
                    <a:lnTo>
                      <a:pt x="158" y="6"/>
                    </a:lnTo>
                    <a:lnTo>
                      <a:pt x="160" y="4"/>
                    </a:lnTo>
                    <a:lnTo>
                      <a:pt x="164" y="2"/>
                    </a:lnTo>
                    <a:lnTo>
                      <a:pt x="166" y="0"/>
                    </a:lnTo>
                    <a:lnTo>
                      <a:pt x="166" y="0"/>
                    </a:lnTo>
                    <a:lnTo>
                      <a:pt x="170" y="2"/>
                    </a:lnTo>
                    <a:lnTo>
                      <a:pt x="174" y="4"/>
                    </a:lnTo>
                    <a:lnTo>
                      <a:pt x="174" y="4"/>
                    </a:lnTo>
                    <a:lnTo>
                      <a:pt x="180" y="2"/>
                    </a:lnTo>
                    <a:lnTo>
                      <a:pt x="184" y="2"/>
                    </a:lnTo>
                    <a:lnTo>
                      <a:pt x="184" y="2"/>
                    </a:lnTo>
                    <a:lnTo>
                      <a:pt x="186" y="4"/>
                    </a:lnTo>
                    <a:lnTo>
                      <a:pt x="188" y="6"/>
                    </a:lnTo>
                    <a:lnTo>
                      <a:pt x="190" y="10"/>
                    </a:lnTo>
                    <a:lnTo>
                      <a:pt x="192" y="12"/>
                    </a:lnTo>
                    <a:lnTo>
                      <a:pt x="192" y="12"/>
                    </a:lnTo>
                    <a:lnTo>
                      <a:pt x="200" y="12"/>
                    </a:lnTo>
                    <a:lnTo>
                      <a:pt x="200" y="12"/>
                    </a:lnTo>
                    <a:lnTo>
                      <a:pt x="202" y="12"/>
                    </a:lnTo>
                    <a:lnTo>
                      <a:pt x="206" y="8"/>
                    </a:lnTo>
                    <a:lnTo>
                      <a:pt x="210" y="6"/>
                    </a:lnTo>
                    <a:lnTo>
                      <a:pt x="212" y="4"/>
                    </a:lnTo>
                    <a:lnTo>
                      <a:pt x="212" y="4"/>
                    </a:lnTo>
                    <a:lnTo>
                      <a:pt x="218" y="4"/>
                    </a:lnTo>
                    <a:lnTo>
                      <a:pt x="222" y="4"/>
                    </a:lnTo>
                    <a:lnTo>
                      <a:pt x="222" y="4"/>
                    </a:lnTo>
                    <a:lnTo>
                      <a:pt x="224" y="6"/>
                    </a:lnTo>
                    <a:lnTo>
                      <a:pt x="224" y="12"/>
                    </a:lnTo>
                    <a:lnTo>
                      <a:pt x="224" y="18"/>
                    </a:lnTo>
                    <a:lnTo>
                      <a:pt x="224" y="22"/>
                    </a:lnTo>
                    <a:lnTo>
                      <a:pt x="224" y="22"/>
                    </a:lnTo>
                    <a:lnTo>
                      <a:pt x="230" y="22"/>
                    </a:lnTo>
                    <a:lnTo>
                      <a:pt x="234" y="22"/>
                    </a:lnTo>
                    <a:lnTo>
                      <a:pt x="234" y="22"/>
                    </a:lnTo>
                    <a:lnTo>
                      <a:pt x="238" y="24"/>
                    </a:lnTo>
                    <a:lnTo>
                      <a:pt x="242" y="28"/>
                    </a:lnTo>
                    <a:lnTo>
                      <a:pt x="242" y="28"/>
                    </a:lnTo>
                    <a:lnTo>
                      <a:pt x="244" y="28"/>
                    </a:lnTo>
                    <a:lnTo>
                      <a:pt x="250" y="24"/>
                    </a:lnTo>
                    <a:lnTo>
                      <a:pt x="254" y="22"/>
                    </a:lnTo>
                    <a:lnTo>
                      <a:pt x="256" y="20"/>
                    </a:lnTo>
                    <a:lnTo>
                      <a:pt x="256" y="20"/>
                    </a:lnTo>
                    <a:lnTo>
                      <a:pt x="264" y="26"/>
                    </a:lnTo>
                    <a:lnTo>
                      <a:pt x="264" y="26"/>
                    </a:lnTo>
                    <a:lnTo>
                      <a:pt x="266" y="28"/>
                    </a:lnTo>
                    <a:lnTo>
                      <a:pt x="266" y="32"/>
                    </a:lnTo>
                    <a:lnTo>
                      <a:pt x="266" y="36"/>
                    </a:lnTo>
                    <a:lnTo>
                      <a:pt x="268" y="38"/>
                    </a:lnTo>
                    <a:lnTo>
                      <a:pt x="268" y="38"/>
                    </a:lnTo>
                    <a:lnTo>
                      <a:pt x="268" y="40"/>
                    </a:lnTo>
                    <a:lnTo>
                      <a:pt x="268" y="44"/>
                    </a:lnTo>
                    <a:lnTo>
                      <a:pt x="266" y="48"/>
                    </a:lnTo>
                    <a:lnTo>
                      <a:pt x="268" y="52"/>
                    </a:lnTo>
                    <a:lnTo>
                      <a:pt x="268" y="52"/>
                    </a:lnTo>
                    <a:lnTo>
                      <a:pt x="274" y="56"/>
                    </a:lnTo>
                    <a:lnTo>
                      <a:pt x="274" y="56"/>
                    </a:lnTo>
                    <a:lnTo>
                      <a:pt x="280" y="64"/>
                    </a:lnTo>
                    <a:lnTo>
                      <a:pt x="280" y="64"/>
                    </a:lnTo>
                    <a:lnTo>
                      <a:pt x="282" y="64"/>
                    </a:lnTo>
                    <a:lnTo>
                      <a:pt x="288" y="62"/>
                    </a:lnTo>
                    <a:lnTo>
                      <a:pt x="294" y="60"/>
                    </a:lnTo>
                    <a:lnTo>
                      <a:pt x="298" y="62"/>
                    </a:lnTo>
                    <a:lnTo>
                      <a:pt x="298" y="62"/>
                    </a:lnTo>
                    <a:lnTo>
                      <a:pt x="298" y="64"/>
                    </a:lnTo>
                    <a:lnTo>
                      <a:pt x="298" y="66"/>
                    </a:lnTo>
                    <a:lnTo>
                      <a:pt x="298" y="70"/>
                    </a:lnTo>
                    <a:lnTo>
                      <a:pt x="298" y="72"/>
                    </a:lnTo>
                    <a:lnTo>
                      <a:pt x="298" y="72"/>
                    </a:lnTo>
                    <a:lnTo>
                      <a:pt x="302" y="76"/>
                    </a:lnTo>
                    <a:lnTo>
                      <a:pt x="306" y="78"/>
                    </a:lnTo>
                    <a:lnTo>
                      <a:pt x="306" y="78"/>
                    </a:lnTo>
                    <a:lnTo>
                      <a:pt x="306" y="82"/>
                    </a:lnTo>
                    <a:lnTo>
                      <a:pt x="304" y="86"/>
                    </a:lnTo>
                    <a:lnTo>
                      <a:pt x="300" y="88"/>
                    </a:lnTo>
                    <a:lnTo>
                      <a:pt x="300" y="92"/>
                    </a:lnTo>
                    <a:lnTo>
                      <a:pt x="300" y="92"/>
                    </a:lnTo>
                    <a:lnTo>
                      <a:pt x="304" y="92"/>
                    </a:lnTo>
                    <a:lnTo>
                      <a:pt x="308" y="92"/>
                    </a:lnTo>
                    <a:lnTo>
                      <a:pt x="314" y="94"/>
                    </a:lnTo>
                    <a:lnTo>
                      <a:pt x="316" y="94"/>
                    </a:lnTo>
                    <a:lnTo>
                      <a:pt x="316" y="94"/>
                    </a:lnTo>
                    <a:lnTo>
                      <a:pt x="316" y="98"/>
                    </a:lnTo>
                    <a:lnTo>
                      <a:pt x="312" y="102"/>
                    </a:lnTo>
                    <a:lnTo>
                      <a:pt x="308" y="106"/>
                    </a:lnTo>
                    <a:lnTo>
                      <a:pt x="306" y="108"/>
                    </a:lnTo>
                    <a:lnTo>
                      <a:pt x="306" y="108"/>
                    </a:lnTo>
                    <a:lnTo>
                      <a:pt x="310" y="116"/>
                    </a:lnTo>
                    <a:lnTo>
                      <a:pt x="310" y="116"/>
                    </a:lnTo>
                    <a:lnTo>
                      <a:pt x="312" y="118"/>
                    </a:lnTo>
                    <a:lnTo>
                      <a:pt x="318" y="118"/>
                    </a:lnTo>
                    <a:lnTo>
                      <a:pt x="324" y="120"/>
                    </a:lnTo>
                    <a:lnTo>
                      <a:pt x="326" y="122"/>
                    </a:lnTo>
                    <a:lnTo>
                      <a:pt x="326" y="122"/>
                    </a:lnTo>
                    <a:lnTo>
                      <a:pt x="326" y="124"/>
                    </a:lnTo>
                    <a:lnTo>
                      <a:pt x="322" y="126"/>
                    </a:lnTo>
                    <a:lnTo>
                      <a:pt x="320" y="130"/>
                    </a:lnTo>
                    <a:lnTo>
                      <a:pt x="318" y="132"/>
                    </a:lnTo>
                    <a:lnTo>
                      <a:pt x="318" y="132"/>
                    </a:lnTo>
                    <a:lnTo>
                      <a:pt x="322" y="136"/>
                    </a:lnTo>
                    <a:lnTo>
                      <a:pt x="326" y="140"/>
                    </a:lnTo>
                    <a:lnTo>
                      <a:pt x="326" y="140"/>
                    </a:lnTo>
                    <a:lnTo>
                      <a:pt x="324" y="144"/>
                    </a:lnTo>
                    <a:lnTo>
                      <a:pt x="322" y="146"/>
                    </a:lnTo>
                    <a:lnTo>
                      <a:pt x="320" y="148"/>
                    </a:lnTo>
                    <a:lnTo>
                      <a:pt x="318" y="150"/>
                    </a:lnTo>
                    <a:lnTo>
                      <a:pt x="318" y="150"/>
                    </a:lnTo>
                    <a:lnTo>
                      <a:pt x="316" y="160"/>
                    </a:lnTo>
                    <a:lnTo>
                      <a:pt x="316" y="1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141" name="テキスト ボックス 140"/>
            <p:cNvSpPr txBox="1"/>
            <p:nvPr/>
          </p:nvSpPr>
          <p:spPr>
            <a:xfrm>
              <a:off x="1128515" y="2081190"/>
              <a:ext cx="389851" cy="461665"/>
            </a:xfrm>
            <a:prstGeom prst="rect">
              <a:avLst/>
            </a:prstGeom>
            <a:noFill/>
          </p:spPr>
          <p:txBody>
            <a:bodyPr wrap="none" rtlCol="0">
              <a:spAutoFit/>
            </a:bodyPr>
            <a:lstStyle/>
            <a:p>
              <a:pPr algn="ctr"/>
              <a:r>
                <a:rPr kumimoji="1" lang="ja-JP" altLang="en-US" sz="2400" b="1" dirty="0" smtClean="0">
                  <a:solidFill>
                    <a:schemeClr val="bg1"/>
                  </a:solidFill>
                  <a:latin typeface="Times New Roman" panose="02020603050405020304" pitchFamily="18" charset="0"/>
                  <a:cs typeface="Times New Roman" panose="02020603050405020304" pitchFamily="18" charset="0"/>
                </a:rPr>
                <a:t>♬</a:t>
              </a:r>
              <a:endParaRPr kumimoji="1" lang="ja-JP" altLang="en-US" sz="2400" b="1" dirty="0">
                <a:solidFill>
                  <a:schemeClr val="bg1"/>
                </a:solidFill>
                <a:latin typeface="Times New Roman" panose="02020603050405020304" pitchFamily="18" charset="0"/>
                <a:cs typeface="Times New Roman" panose="02020603050405020304" pitchFamily="18" charset="0"/>
              </a:endParaRPr>
            </a:p>
          </p:txBody>
        </p:sp>
      </p:grpSp>
      <p:grpSp>
        <p:nvGrpSpPr>
          <p:cNvPr id="144" name="グループ化 143"/>
          <p:cNvGrpSpPr/>
          <p:nvPr/>
        </p:nvGrpSpPr>
        <p:grpSpPr>
          <a:xfrm>
            <a:off x="464319" y="6617122"/>
            <a:ext cx="464496" cy="479420"/>
            <a:chOff x="372104" y="2081190"/>
            <a:chExt cx="464496" cy="479420"/>
          </a:xfrm>
        </p:grpSpPr>
        <p:grpSp>
          <p:nvGrpSpPr>
            <p:cNvPr id="145" name="Group 4"/>
            <p:cNvGrpSpPr>
              <a:grpSpLocks noChangeAspect="1"/>
            </p:cNvGrpSpPr>
            <p:nvPr/>
          </p:nvGrpSpPr>
          <p:grpSpPr bwMode="auto">
            <a:xfrm>
              <a:off x="372104" y="2098946"/>
              <a:ext cx="464496" cy="461664"/>
              <a:chOff x="-600" y="2362"/>
              <a:chExt cx="328" cy="326"/>
            </a:xfrm>
            <a:solidFill>
              <a:srgbClr val="AACC09"/>
            </a:solidFill>
          </p:grpSpPr>
          <p:sp>
            <p:nvSpPr>
              <p:cNvPr id="147" name="Freeform 5"/>
              <p:cNvSpPr>
                <a:spLocks/>
              </p:cNvSpPr>
              <p:nvPr/>
            </p:nvSpPr>
            <p:spPr bwMode="auto">
              <a:xfrm>
                <a:off x="-600" y="2362"/>
                <a:ext cx="328" cy="326"/>
              </a:xfrm>
              <a:custGeom>
                <a:avLst/>
                <a:gdLst>
                  <a:gd name="T0" fmla="*/ 320 w 328"/>
                  <a:gd name="T1" fmla="*/ 178 h 326"/>
                  <a:gd name="T2" fmla="*/ 322 w 328"/>
                  <a:gd name="T3" fmla="*/ 196 h 326"/>
                  <a:gd name="T4" fmla="*/ 310 w 328"/>
                  <a:gd name="T5" fmla="*/ 206 h 326"/>
                  <a:gd name="T6" fmla="*/ 312 w 328"/>
                  <a:gd name="T7" fmla="*/ 224 h 326"/>
                  <a:gd name="T8" fmla="*/ 292 w 328"/>
                  <a:gd name="T9" fmla="*/ 240 h 326"/>
                  <a:gd name="T10" fmla="*/ 294 w 328"/>
                  <a:gd name="T11" fmla="*/ 256 h 326"/>
                  <a:gd name="T12" fmla="*/ 274 w 328"/>
                  <a:gd name="T13" fmla="*/ 262 h 326"/>
                  <a:gd name="T14" fmla="*/ 266 w 328"/>
                  <a:gd name="T15" fmla="*/ 280 h 326"/>
                  <a:gd name="T16" fmla="*/ 244 w 328"/>
                  <a:gd name="T17" fmla="*/ 296 h 326"/>
                  <a:gd name="T18" fmla="*/ 230 w 328"/>
                  <a:gd name="T19" fmla="*/ 296 h 326"/>
                  <a:gd name="T20" fmla="*/ 210 w 328"/>
                  <a:gd name="T21" fmla="*/ 308 h 326"/>
                  <a:gd name="T22" fmla="*/ 194 w 328"/>
                  <a:gd name="T23" fmla="*/ 320 h 326"/>
                  <a:gd name="T24" fmla="*/ 174 w 328"/>
                  <a:gd name="T25" fmla="*/ 316 h 326"/>
                  <a:gd name="T26" fmla="*/ 156 w 328"/>
                  <a:gd name="T27" fmla="*/ 322 h 326"/>
                  <a:gd name="T28" fmla="*/ 140 w 328"/>
                  <a:gd name="T29" fmla="*/ 314 h 326"/>
                  <a:gd name="T30" fmla="*/ 126 w 328"/>
                  <a:gd name="T31" fmla="*/ 310 h 326"/>
                  <a:gd name="T32" fmla="*/ 106 w 328"/>
                  <a:gd name="T33" fmla="*/ 298 h 326"/>
                  <a:gd name="T34" fmla="*/ 88 w 328"/>
                  <a:gd name="T35" fmla="*/ 304 h 326"/>
                  <a:gd name="T36" fmla="*/ 74 w 328"/>
                  <a:gd name="T37" fmla="*/ 298 h 326"/>
                  <a:gd name="T38" fmla="*/ 68 w 328"/>
                  <a:gd name="T39" fmla="*/ 282 h 326"/>
                  <a:gd name="T40" fmla="*/ 54 w 328"/>
                  <a:gd name="T41" fmla="*/ 272 h 326"/>
                  <a:gd name="T42" fmla="*/ 40 w 328"/>
                  <a:gd name="T43" fmla="*/ 258 h 326"/>
                  <a:gd name="T44" fmla="*/ 34 w 328"/>
                  <a:gd name="T45" fmla="*/ 246 h 326"/>
                  <a:gd name="T46" fmla="*/ 22 w 328"/>
                  <a:gd name="T47" fmla="*/ 226 h 326"/>
                  <a:gd name="T48" fmla="*/ 14 w 328"/>
                  <a:gd name="T49" fmla="*/ 210 h 326"/>
                  <a:gd name="T50" fmla="*/ 4 w 328"/>
                  <a:gd name="T51" fmla="*/ 198 h 326"/>
                  <a:gd name="T52" fmla="*/ 16 w 328"/>
                  <a:gd name="T53" fmla="*/ 176 h 326"/>
                  <a:gd name="T54" fmla="*/ 0 w 328"/>
                  <a:gd name="T55" fmla="*/ 160 h 326"/>
                  <a:gd name="T56" fmla="*/ 8 w 328"/>
                  <a:gd name="T57" fmla="*/ 142 h 326"/>
                  <a:gd name="T58" fmla="*/ 8 w 328"/>
                  <a:gd name="T59" fmla="*/ 122 h 326"/>
                  <a:gd name="T60" fmla="*/ 22 w 328"/>
                  <a:gd name="T61" fmla="*/ 112 h 326"/>
                  <a:gd name="T62" fmla="*/ 24 w 328"/>
                  <a:gd name="T63" fmla="*/ 94 h 326"/>
                  <a:gd name="T64" fmla="*/ 32 w 328"/>
                  <a:gd name="T65" fmla="*/ 78 h 326"/>
                  <a:gd name="T66" fmla="*/ 32 w 328"/>
                  <a:gd name="T67" fmla="*/ 60 h 326"/>
                  <a:gd name="T68" fmla="*/ 48 w 328"/>
                  <a:gd name="T69" fmla="*/ 48 h 326"/>
                  <a:gd name="T70" fmla="*/ 66 w 328"/>
                  <a:gd name="T71" fmla="*/ 32 h 326"/>
                  <a:gd name="T72" fmla="*/ 82 w 328"/>
                  <a:gd name="T73" fmla="*/ 26 h 326"/>
                  <a:gd name="T74" fmla="*/ 100 w 328"/>
                  <a:gd name="T75" fmla="*/ 18 h 326"/>
                  <a:gd name="T76" fmla="*/ 114 w 328"/>
                  <a:gd name="T77" fmla="*/ 16 h 326"/>
                  <a:gd name="T78" fmla="*/ 122 w 328"/>
                  <a:gd name="T79" fmla="*/ 4 h 326"/>
                  <a:gd name="T80" fmla="*/ 136 w 328"/>
                  <a:gd name="T81" fmla="*/ 4 h 326"/>
                  <a:gd name="T82" fmla="*/ 156 w 328"/>
                  <a:gd name="T83" fmla="*/ 6 h 326"/>
                  <a:gd name="T84" fmla="*/ 170 w 328"/>
                  <a:gd name="T85" fmla="*/ 2 h 326"/>
                  <a:gd name="T86" fmla="*/ 188 w 328"/>
                  <a:gd name="T87" fmla="*/ 6 h 326"/>
                  <a:gd name="T88" fmla="*/ 206 w 328"/>
                  <a:gd name="T89" fmla="*/ 8 h 326"/>
                  <a:gd name="T90" fmla="*/ 224 w 328"/>
                  <a:gd name="T91" fmla="*/ 6 h 326"/>
                  <a:gd name="T92" fmla="*/ 234 w 328"/>
                  <a:gd name="T93" fmla="*/ 22 h 326"/>
                  <a:gd name="T94" fmla="*/ 256 w 328"/>
                  <a:gd name="T95" fmla="*/ 20 h 326"/>
                  <a:gd name="T96" fmla="*/ 268 w 328"/>
                  <a:gd name="T97" fmla="*/ 38 h 326"/>
                  <a:gd name="T98" fmla="*/ 274 w 328"/>
                  <a:gd name="T99" fmla="*/ 56 h 326"/>
                  <a:gd name="T100" fmla="*/ 298 w 328"/>
                  <a:gd name="T101" fmla="*/ 62 h 326"/>
                  <a:gd name="T102" fmla="*/ 302 w 328"/>
                  <a:gd name="T103" fmla="*/ 76 h 326"/>
                  <a:gd name="T104" fmla="*/ 300 w 328"/>
                  <a:gd name="T105" fmla="*/ 92 h 326"/>
                  <a:gd name="T106" fmla="*/ 312 w 328"/>
                  <a:gd name="T107" fmla="*/ 102 h 326"/>
                  <a:gd name="T108" fmla="*/ 318 w 328"/>
                  <a:gd name="T109" fmla="*/ 118 h 326"/>
                  <a:gd name="T110" fmla="*/ 318 w 328"/>
                  <a:gd name="T111" fmla="*/ 132 h 326"/>
                  <a:gd name="T112" fmla="*/ 320 w 328"/>
                  <a:gd name="T113" fmla="*/ 148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28" h="326">
                    <a:moveTo>
                      <a:pt x="316" y="160"/>
                    </a:moveTo>
                    <a:lnTo>
                      <a:pt x="316" y="160"/>
                    </a:lnTo>
                    <a:lnTo>
                      <a:pt x="318" y="164"/>
                    </a:lnTo>
                    <a:lnTo>
                      <a:pt x="320" y="168"/>
                    </a:lnTo>
                    <a:lnTo>
                      <a:pt x="320" y="168"/>
                    </a:lnTo>
                    <a:lnTo>
                      <a:pt x="320" y="178"/>
                    </a:lnTo>
                    <a:lnTo>
                      <a:pt x="320" y="178"/>
                    </a:lnTo>
                    <a:lnTo>
                      <a:pt x="320" y="180"/>
                    </a:lnTo>
                    <a:lnTo>
                      <a:pt x="324" y="182"/>
                    </a:lnTo>
                    <a:lnTo>
                      <a:pt x="328" y="186"/>
                    </a:lnTo>
                    <a:lnTo>
                      <a:pt x="328" y="188"/>
                    </a:lnTo>
                    <a:lnTo>
                      <a:pt x="328" y="188"/>
                    </a:lnTo>
                    <a:lnTo>
                      <a:pt x="326" y="192"/>
                    </a:lnTo>
                    <a:lnTo>
                      <a:pt x="322" y="196"/>
                    </a:lnTo>
                    <a:lnTo>
                      <a:pt x="322" y="196"/>
                    </a:lnTo>
                    <a:lnTo>
                      <a:pt x="320" y="198"/>
                    </a:lnTo>
                    <a:lnTo>
                      <a:pt x="316" y="200"/>
                    </a:lnTo>
                    <a:lnTo>
                      <a:pt x="312" y="200"/>
                    </a:lnTo>
                    <a:lnTo>
                      <a:pt x="308" y="202"/>
                    </a:lnTo>
                    <a:lnTo>
                      <a:pt x="308" y="202"/>
                    </a:lnTo>
                    <a:lnTo>
                      <a:pt x="310" y="206"/>
                    </a:lnTo>
                    <a:lnTo>
                      <a:pt x="314" y="210"/>
                    </a:lnTo>
                    <a:lnTo>
                      <a:pt x="318" y="214"/>
                    </a:lnTo>
                    <a:lnTo>
                      <a:pt x="320" y="216"/>
                    </a:lnTo>
                    <a:lnTo>
                      <a:pt x="320" y="216"/>
                    </a:lnTo>
                    <a:lnTo>
                      <a:pt x="316" y="220"/>
                    </a:lnTo>
                    <a:lnTo>
                      <a:pt x="312" y="224"/>
                    </a:lnTo>
                    <a:lnTo>
                      <a:pt x="312" y="224"/>
                    </a:lnTo>
                    <a:lnTo>
                      <a:pt x="308" y="232"/>
                    </a:lnTo>
                    <a:lnTo>
                      <a:pt x="308" y="232"/>
                    </a:lnTo>
                    <a:lnTo>
                      <a:pt x="302" y="238"/>
                    </a:lnTo>
                    <a:lnTo>
                      <a:pt x="302" y="238"/>
                    </a:lnTo>
                    <a:lnTo>
                      <a:pt x="300" y="240"/>
                    </a:lnTo>
                    <a:lnTo>
                      <a:pt x="296" y="240"/>
                    </a:lnTo>
                    <a:lnTo>
                      <a:pt x="292" y="240"/>
                    </a:lnTo>
                    <a:lnTo>
                      <a:pt x="290" y="242"/>
                    </a:lnTo>
                    <a:lnTo>
                      <a:pt x="290" y="242"/>
                    </a:lnTo>
                    <a:lnTo>
                      <a:pt x="290" y="244"/>
                    </a:lnTo>
                    <a:lnTo>
                      <a:pt x="292" y="248"/>
                    </a:lnTo>
                    <a:lnTo>
                      <a:pt x="294" y="252"/>
                    </a:lnTo>
                    <a:lnTo>
                      <a:pt x="294" y="256"/>
                    </a:lnTo>
                    <a:lnTo>
                      <a:pt x="294" y="256"/>
                    </a:lnTo>
                    <a:lnTo>
                      <a:pt x="286" y="262"/>
                    </a:lnTo>
                    <a:lnTo>
                      <a:pt x="286" y="262"/>
                    </a:lnTo>
                    <a:lnTo>
                      <a:pt x="284" y="262"/>
                    </a:lnTo>
                    <a:lnTo>
                      <a:pt x="280" y="262"/>
                    </a:lnTo>
                    <a:lnTo>
                      <a:pt x="276" y="262"/>
                    </a:lnTo>
                    <a:lnTo>
                      <a:pt x="274" y="262"/>
                    </a:lnTo>
                    <a:lnTo>
                      <a:pt x="274" y="262"/>
                    </a:lnTo>
                    <a:lnTo>
                      <a:pt x="272" y="266"/>
                    </a:lnTo>
                    <a:lnTo>
                      <a:pt x="270" y="270"/>
                    </a:lnTo>
                    <a:lnTo>
                      <a:pt x="270" y="270"/>
                    </a:lnTo>
                    <a:lnTo>
                      <a:pt x="268" y="274"/>
                    </a:lnTo>
                    <a:lnTo>
                      <a:pt x="268" y="278"/>
                    </a:lnTo>
                    <a:lnTo>
                      <a:pt x="266" y="280"/>
                    </a:lnTo>
                    <a:lnTo>
                      <a:pt x="266" y="280"/>
                    </a:lnTo>
                    <a:lnTo>
                      <a:pt x="258" y="286"/>
                    </a:lnTo>
                    <a:lnTo>
                      <a:pt x="258" y="286"/>
                    </a:lnTo>
                    <a:lnTo>
                      <a:pt x="256" y="290"/>
                    </a:lnTo>
                    <a:lnTo>
                      <a:pt x="254" y="294"/>
                    </a:lnTo>
                    <a:lnTo>
                      <a:pt x="254" y="294"/>
                    </a:lnTo>
                    <a:lnTo>
                      <a:pt x="248" y="294"/>
                    </a:lnTo>
                    <a:lnTo>
                      <a:pt x="244" y="296"/>
                    </a:lnTo>
                    <a:lnTo>
                      <a:pt x="244" y="296"/>
                    </a:lnTo>
                    <a:lnTo>
                      <a:pt x="242" y="296"/>
                    </a:lnTo>
                    <a:lnTo>
                      <a:pt x="238" y="294"/>
                    </a:lnTo>
                    <a:lnTo>
                      <a:pt x="236" y="294"/>
                    </a:lnTo>
                    <a:lnTo>
                      <a:pt x="232" y="294"/>
                    </a:lnTo>
                    <a:lnTo>
                      <a:pt x="232" y="294"/>
                    </a:lnTo>
                    <a:lnTo>
                      <a:pt x="230" y="296"/>
                    </a:lnTo>
                    <a:lnTo>
                      <a:pt x="230" y="298"/>
                    </a:lnTo>
                    <a:lnTo>
                      <a:pt x="228" y="300"/>
                    </a:lnTo>
                    <a:lnTo>
                      <a:pt x="228" y="302"/>
                    </a:lnTo>
                    <a:lnTo>
                      <a:pt x="228" y="302"/>
                    </a:lnTo>
                    <a:lnTo>
                      <a:pt x="218" y="306"/>
                    </a:lnTo>
                    <a:lnTo>
                      <a:pt x="218" y="306"/>
                    </a:lnTo>
                    <a:lnTo>
                      <a:pt x="210" y="308"/>
                    </a:lnTo>
                    <a:lnTo>
                      <a:pt x="210" y="308"/>
                    </a:lnTo>
                    <a:lnTo>
                      <a:pt x="206" y="312"/>
                    </a:lnTo>
                    <a:lnTo>
                      <a:pt x="204" y="314"/>
                    </a:lnTo>
                    <a:lnTo>
                      <a:pt x="202" y="316"/>
                    </a:lnTo>
                    <a:lnTo>
                      <a:pt x="202" y="316"/>
                    </a:lnTo>
                    <a:lnTo>
                      <a:pt x="194" y="320"/>
                    </a:lnTo>
                    <a:lnTo>
                      <a:pt x="194" y="320"/>
                    </a:lnTo>
                    <a:lnTo>
                      <a:pt x="184" y="320"/>
                    </a:lnTo>
                    <a:lnTo>
                      <a:pt x="184" y="320"/>
                    </a:lnTo>
                    <a:lnTo>
                      <a:pt x="182" y="320"/>
                    </a:lnTo>
                    <a:lnTo>
                      <a:pt x="180" y="318"/>
                    </a:lnTo>
                    <a:lnTo>
                      <a:pt x="176" y="316"/>
                    </a:lnTo>
                    <a:lnTo>
                      <a:pt x="174" y="316"/>
                    </a:lnTo>
                    <a:lnTo>
                      <a:pt x="174" y="316"/>
                    </a:lnTo>
                    <a:lnTo>
                      <a:pt x="172" y="316"/>
                    </a:lnTo>
                    <a:lnTo>
                      <a:pt x="170" y="320"/>
                    </a:lnTo>
                    <a:lnTo>
                      <a:pt x="168" y="324"/>
                    </a:lnTo>
                    <a:lnTo>
                      <a:pt x="166" y="324"/>
                    </a:lnTo>
                    <a:lnTo>
                      <a:pt x="166" y="324"/>
                    </a:lnTo>
                    <a:lnTo>
                      <a:pt x="160" y="324"/>
                    </a:lnTo>
                    <a:lnTo>
                      <a:pt x="156" y="322"/>
                    </a:lnTo>
                    <a:lnTo>
                      <a:pt x="156" y="322"/>
                    </a:lnTo>
                    <a:lnTo>
                      <a:pt x="150" y="324"/>
                    </a:lnTo>
                    <a:lnTo>
                      <a:pt x="146" y="326"/>
                    </a:lnTo>
                    <a:lnTo>
                      <a:pt x="146" y="326"/>
                    </a:lnTo>
                    <a:lnTo>
                      <a:pt x="144" y="324"/>
                    </a:lnTo>
                    <a:lnTo>
                      <a:pt x="142" y="318"/>
                    </a:lnTo>
                    <a:lnTo>
                      <a:pt x="140" y="314"/>
                    </a:lnTo>
                    <a:lnTo>
                      <a:pt x="138" y="312"/>
                    </a:lnTo>
                    <a:lnTo>
                      <a:pt x="138" y="312"/>
                    </a:lnTo>
                    <a:lnTo>
                      <a:pt x="134" y="314"/>
                    </a:lnTo>
                    <a:lnTo>
                      <a:pt x="128" y="314"/>
                    </a:lnTo>
                    <a:lnTo>
                      <a:pt x="128" y="314"/>
                    </a:lnTo>
                    <a:lnTo>
                      <a:pt x="126" y="312"/>
                    </a:lnTo>
                    <a:lnTo>
                      <a:pt x="126" y="310"/>
                    </a:lnTo>
                    <a:lnTo>
                      <a:pt x="124" y="306"/>
                    </a:lnTo>
                    <a:lnTo>
                      <a:pt x="122" y="304"/>
                    </a:lnTo>
                    <a:lnTo>
                      <a:pt x="122" y="304"/>
                    </a:lnTo>
                    <a:lnTo>
                      <a:pt x="114" y="300"/>
                    </a:lnTo>
                    <a:lnTo>
                      <a:pt x="114" y="300"/>
                    </a:lnTo>
                    <a:lnTo>
                      <a:pt x="106" y="298"/>
                    </a:lnTo>
                    <a:lnTo>
                      <a:pt x="106" y="298"/>
                    </a:lnTo>
                    <a:lnTo>
                      <a:pt x="102" y="298"/>
                    </a:lnTo>
                    <a:lnTo>
                      <a:pt x="98" y="304"/>
                    </a:lnTo>
                    <a:lnTo>
                      <a:pt x="94" y="308"/>
                    </a:lnTo>
                    <a:lnTo>
                      <a:pt x="90" y="310"/>
                    </a:lnTo>
                    <a:lnTo>
                      <a:pt x="90" y="310"/>
                    </a:lnTo>
                    <a:lnTo>
                      <a:pt x="88" y="308"/>
                    </a:lnTo>
                    <a:lnTo>
                      <a:pt x="88" y="304"/>
                    </a:lnTo>
                    <a:lnTo>
                      <a:pt x="86" y="300"/>
                    </a:lnTo>
                    <a:lnTo>
                      <a:pt x="86" y="298"/>
                    </a:lnTo>
                    <a:lnTo>
                      <a:pt x="86" y="298"/>
                    </a:lnTo>
                    <a:lnTo>
                      <a:pt x="80" y="298"/>
                    </a:lnTo>
                    <a:lnTo>
                      <a:pt x="76" y="298"/>
                    </a:lnTo>
                    <a:lnTo>
                      <a:pt x="74" y="298"/>
                    </a:lnTo>
                    <a:lnTo>
                      <a:pt x="74" y="298"/>
                    </a:lnTo>
                    <a:lnTo>
                      <a:pt x="74" y="294"/>
                    </a:lnTo>
                    <a:lnTo>
                      <a:pt x="76" y="288"/>
                    </a:lnTo>
                    <a:lnTo>
                      <a:pt x="76" y="282"/>
                    </a:lnTo>
                    <a:lnTo>
                      <a:pt x="76" y="278"/>
                    </a:lnTo>
                    <a:lnTo>
                      <a:pt x="76" y="278"/>
                    </a:lnTo>
                    <a:lnTo>
                      <a:pt x="74" y="280"/>
                    </a:lnTo>
                    <a:lnTo>
                      <a:pt x="68" y="282"/>
                    </a:lnTo>
                    <a:lnTo>
                      <a:pt x="64" y="284"/>
                    </a:lnTo>
                    <a:lnTo>
                      <a:pt x="60" y="284"/>
                    </a:lnTo>
                    <a:lnTo>
                      <a:pt x="60" y="284"/>
                    </a:lnTo>
                    <a:lnTo>
                      <a:pt x="54" y="278"/>
                    </a:lnTo>
                    <a:lnTo>
                      <a:pt x="54" y="278"/>
                    </a:lnTo>
                    <a:lnTo>
                      <a:pt x="54" y="274"/>
                    </a:lnTo>
                    <a:lnTo>
                      <a:pt x="54" y="272"/>
                    </a:lnTo>
                    <a:lnTo>
                      <a:pt x="54" y="268"/>
                    </a:lnTo>
                    <a:lnTo>
                      <a:pt x="54" y="266"/>
                    </a:lnTo>
                    <a:lnTo>
                      <a:pt x="54" y="266"/>
                    </a:lnTo>
                    <a:lnTo>
                      <a:pt x="48" y="258"/>
                    </a:lnTo>
                    <a:lnTo>
                      <a:pt x="48" y="258"/>
                    </a:lnTo>
                    <a:lnTo>
                      <a:pt x="44" y="258"/>
                    </a:lnTo>
                    <a:lnTo>
                      <a:pt x="40" y="258"/>
                    </a:lnTo>
                    <a:lnTo>
                      <a:pt x="36" y="258"/>
                    </a:lnTo>
                    <a:lnTo>
                      <a:pt x="34" y="258"/>
                    </a:lnTo>
                    <a:lnTo>
                      <a:pt x="34" y="258"/>
                    </a:lnTo>
                    <a:lnTo>
                      <a:pt x="32" y="256"/>
                    </a:lnTo>
                    <a:lnTo>
                      <a:pt x="34" y="252"/>
                    </a:lnTo>
                    <a:lnTo>
                      <a:pt x="34" y="248"/>
                    </a:lnTo>
                    <a:lnTo>
                      <a:pt x="34" y="246"/>
                    </a:lnTo>
                    <a:lnTo>
                      <a:pt x="34" y="246"/>
                    </a:lnTo>
                    <a:lnTo>
                      <a:pt x="30" y="244"/>
                    </a:lnTo>
                    <a:lnTo>
                      <a:pt x="26" y="240"/>
                    </a:lnTo>
                    <a:lnTo>
                      <a:pt x="26" y="240"/>
                    </a:lnTo>
                    <a:lnTo>
                      <a:pt x="22" y="232"/>
                    </a:lnTo>
                    <a:lnTo>
                      <a:pt x="22" y="232"/>
                    </a:lnTo>
                    <a:lnTo>
                      <a:pt x="22" y="226"/>
                    </a:lnTo>
                    <a:lnTo>
                      <a:pt x="22" y="222"/>
                    </a:lnTo>
                    <a:lnTo>
                      <a:pt x="22" y="222"/>
                    </a:lnTo>
                    <a:lnTo>
                      <a:pt x="18" y="218"/>
                    </a:lnTo>
                    <a:lnTo>
                      <a:pt x="14" y="216"/>
                    </a:lnTo>
                    <a:lnTo>
                      <a:pt x="14" y="214"/>
                    </a:lnTo>
                    <a:lnTo>
                      <a:pt x="14" y="214"/>
                    </a:lnTo>
                    <a:lnTo>
                      <a:pt x="14" y="210"/>
                    </a:lnTo>
                    <a:lnTo>
                      <a:pt x="14" y="206"/>
                    </a:lnTo>
                    <a:lnTo>
                      <a:pt x="14" y="206"/>
                    </a:lnTo>
                    <a:lnTo>
                      <a:pt x="12" y="204"/>
                    </a:lnTo>
                    <a:lnTo>
                      <a:pt x="8" y="202"/>
                    </a:lnTo>
                    <a:lnTo>
                      <a:pt x="6" y="200"/>
                    </a:lnTo>
                    <a:lnTo>
                      <a:pt x="4" y="198"/>
                    </a:lnTo>
                    <a:lnTo>
                      <a:pt x="4" y="198"/>
                    </a:lnTo>
                    <a:lnTo>
                      <a:pt x="6" y="196"/>
                    </a:lnTo>
                    <a:lnTo>
                      <a:pt x="10" y="192"/>
                    </a:lnTo>
                    <a:lnTo>
                      <a:pt x="16" y="188"/>
                    </a:lnTo>
                    <a:lnTo>
                      <a:pt x="18" y="186"/>
                    </a:lnTo>
                    <a:lnTo>
                      <a:pt x="18" y="186"/>
                    </a:lnTo>
                    <a:lnTo>
                      <a:pt x="16" y="176"/>
                    </a:lnTo>
                    <a:lnTo>
                      <a:pt x="16" y="176"/>
                    </a:lnTo>
                    <a:lnTo>
                      <a:pt x="14" y="174"/>
                    </a:lnTo>
                    <a:lnTo>
                      <a:pt x="10" y="174"/>
                    </a:lnTo>
                    <a:lnTo>
                      <a:pt x="4" y="172"/>
                    </a:lnTo>
                    <a:lnTo>
                      <a:pt x="2" y="170"/>
                    </a:lnTo>
                    <a:lnTo>
                      <a:pt x="2" y="170"/>
                    </a:lnTo>
                    <a:lnTo>
                      <a:pt x="0" y="160"/>
                    </a:lnTo>
                    <a:lnTo>
                      <a:pt x="0" y="160"/>
                    </a:lnTo>
                    <a:lnTo>
                      <a:pt x="2" y="158"/>
                    </a:lnTo>
                    <a:lnTo>
                      <a:pt x="4" y="154"/>
                    </a:lnTo>
                    <a:lnTo>
                      <a:pt x="8" y="152"/>
                    </a:lnTo>
                    <a:lnTo>
                      <a:pt x="8" y="150"/>
                    </a:lnTo>
                    <a:lnTo>
                      <a:pt x="8" y="150"/>
                    </a:lnTo>
                    <a:lnTo>
                      <a:pt x="8" y="142"/>
                    </a:lnTo>
                    <a:lnTo>
                      <a:pt x="8" y="142"/>
                    </a:lnTo>
                    <a:lnTo>
                      <a:pt x="8" y="138"/>
                    </a:lnTo>
                    <a:lnTo>
                      <a:pt x="4" y="136"/>
                    </a:lnTo>
                    <a:lnTo>
                      <a:pt x="2" y="134"/>
                    </a:lnTo>
                    <a:lnTo>
                      <a:pt x="2" y="130"/>
                    </a:lnTo>
                    <a:lnTo>
                      <a:pt x="2" y="130"/>
                    </a:lnTo>
                    <a:lnTo>
                      <a:pt x="4" y="126"/>
                    </a:lnTo>
                    <a:lnTo>
                      <a:pt x="8" y="122"/>
                    </a:lnTo>
                    <a:lnTo>
                      <a:pt x="8" y="122"/>
                    </a:lnTo>
                    <a:lnTo>
                      <a:pt x="10" y="120"/>
                    </a:lnTo>
                    <a:lnTo>
                      <a:pt x="14" y="120"/>
                    </a:lnTo>
                    <a:lnTo>
                      <a:pt x="20" y="118"/>
                    </a:lnTo>
                    <a:lnTo>
                      <a:pt x="22" y="116"/>
                    </a:lnTo>
                    <a:lnTo>
                      <a:pt x="22" y="116"/>
                    </a:lnTo>
                    <a:lnTo>
                      <a:pt x="22" y="112"/>
                    </a:lnTo>
                    <a:lnTo>
                      <a:pt x="20" y="106"/>
                    </a:lnTo>
                    <a:lnTo>
                      <a:pt x="20" y="106"/>
                    </a:lnTo>
                    <a:lnTo>
                      <a:pt x="20" y="102"/>
                    </a:lnTo>
                    <a:lnTo>
                      <a:pt x="20" y="96"/>
                    </a:lnTo>
                    <a:lnTo>
                      <a:pt x="20" y="96"/>
                    </a:lnTo>
                    <a:lnTo>
                      <a:pt x="22" y="96"/>
                    </a:lnTo>
                    <a:lnTo>
                      <a:pt x="24" y="94"/>
                    </a:lnTo>
                    <a:lnTo>
                      <a:pt x="28" y="92"/>
                    </a:lnTo>
                    <a:lnTo>
                      <a:pt x="30" y="92"/>
                    </a:lnTo>
                    <a:lnTo>
                      <a:pt x="30" y="92"/>
                    </a:lnTo>
                    <a:lnTo>
                      <a:pt x="32" y="84"/>
                    </a:lnTo>
                    <a:lnTo>
                      <a:pt x="32" y="84"/>
                    </a:lnTo>
                    <a:lnTo>
                      <a:pt x="34" y="80"/>
                    </a:lnTo>
                    <a:lnTo>
                      <a:pt x="32" y="78"/>
                    </a:lnTo>
                    <a:lnTo>
                      <a:pt x="32" y="74"/>
                    </a:lnTo>
                    <a:lnTo>
                      <a:pt x="32" y="72"/>
                    </a:lnTo>
                    <a:lnTo>
                      <a:pt x="32" y="72"/>
                    </a:lnTo>
                    <a:lnTo>
                      <a:pt x="32" y="66"/>
                    </a:lnTo>
                    <a:lnTo>
                      <a:pt x="32" y="62"/>
                    </a:lnTo>
                    <a:lnTo>
                      <a:pt x="32" y="60"/>
                    </a:lnTo>
                    <a:lnTo>
                      <a:pt x="32" y="60"/>
                    </a:lnTo>
                    <a:lnTo>
                      <a:pt x="34" y="60"/>
                    </a:lnTo>
                    <a:lnTo>
                      <a:pt x="38" y="60"/>
                    </a:lnTo>
                    <a:lnTo>
                      <a:pt x="42" y="60"/>
                    </a:lnTo>
                    <a:lnTo>
                      <a:pt x="46" y="60"/>
                    </a:lnTo>
                    <a:lnTo>
                      <a:pt x="46" y="60"/>
                    </a:lnTo>
                    <a:lnTo>
                      <a:pt x="46" y="54"/>
                    </a:lnTo>
                    <a:lnTo>
                      <a:pt x="48" y="48"/>
                    </a:lnTo>
                    <a:lnTo>
                      <a:pt x="48" y="48"/>
                    </a:lnTo>
                    <a:lnTo>
                      <a:pt x="52" y="46"/>
                    </a:lnTo>
                    <a:lnTo>
                      <a:pt x="56" y="44"/>
                    </a:lnTo>
                    <a:lnTo>
                      <a:pt x="56" y="44"/>
                    </a:lnTo>
                    <a:lnTo>
                      <a:pt x="62" y="36"/>
                    </a:lnTo>
                    <a:lnTo>
                      <a:pt x="62" y="36"/>
                    </a:lnTo>
                    <a:lnTo>
                      <a:pt x="66" y="32"/>
                    </a:lnTo>
                    <a:lnTo>
                      <a:pt x="68" y="30"/>
                    </a:lnTo>
                    <a:lnTo>
                      <a:pt x="68" y="30"/>
                    </a:lnTo>
                    <a:lnTo>
                      <a:pt x="72" y="24"/>
                    </a:lnTo>
                    <a:lnTo>
                      <a:pt x="74" y="20"/>
                    </a:lnTo>
                    <a:lnTo>
                      <a:pt x="74" y="20"/>
                    </a:lnTo>
                    <a:lnTo>
                      <a:pt x="78" y="22"/>
                    </a:lnTo>
                    <a:lnTo>
                      <a:pt x="82" y="26"/>
                    </a:lnTo>
                    <a:lnTo>
                      <a:pt x="88" y="30"/>
                    </a:lnTo>
                    <a:lnTo>
                      <a:pt x="92" y="30"/>
                    </a:lnTo>
                    <a:lnTo>
                      <a:pt x="92" y="30"/>
                    </a:lnTo>
                    <a:lnTo>
                      <a:pt x="98" y="26"/>
                    </a:lnTo>
                    <a:lnTo>
                      <a:pt x="98" y="26"/>
                    </a:lnTo>
                    <a:lnTo>
                      <a:pt x="100" y="22"/>
                    </a:lnTo>
                    <a:lnTo>
                      <a:pt x="100" y="18"/>
                    </a:lnTo>
                    <a:lnTo>
                      <a:pt x="100" y="14"/>
                    </a:lnTo>
                    <a:lnTo>
                      <a:pt x="102" y="12"/>
                    </a:lnTo>
                    <a:lnTo>
                      <a:pt x="102" y="12"/>
                    </a:lnTo>
                    <a:lnTo>
                      <a:pt x="104" y="12"/>
                    </a:lnTo>
                    <a:lnTo>
                      <a:pt x="108" y="14"/>
                    </a:lnTo>
                    <a:lnTo>
                      <a:pt x="110" y="16"/>
                    </a:lnTo>
                    <a:lnTo>
                      <a:pt x="114" y="16"/>
                    </a:lnTo>
                    <a:lnTo>
                      <a:pt x="114" y="16"/>
                    </a:lnTo>
                    <a:lnTo>
                      <a:pt x="114" y="14"/>
                    </a:lnTo>
                    <a:lnTo>
                      <a:pt x="116" y="10"/>
                    </a:lnTo>
                    <a:lnTo>
                      <a:pt x="116" y="6"/>
                    </a:lnTo>
                    <a:lnTo>
                      <a:pt x="118" y="4"/>
                    </a:lnTo>
                    <a:lnTo>
                      <a:pt x="118" y="4"/>
                    </a:lnTo>
                    <a:lnTo>
                      <a:pt x="122" y="4"/>
                    </a:lnTo>
                    <a:lnTo>
                      <a:pt x="124" y="8"/>
                    </a:lnTo>
                    <a:lnTo>
                      <a:pt x="128" y="10"/>
                    </a:lnTo>
                    <a:lnTo>
                      <a:pt x="130" y="10"/>
                    </a:lnTo>
                    <a:lnTo>
                      <a:pt x="130" y="10"/>
                    </a:lnTo>
                    <a:lnTo>
                      <a:pt x="132" y="10"/>
                    </a:lnTo>
                    <a:lnTo>
                      <a:pt x="134" y="6"/>
                    </a:lnTo>
                    <a:lnTo>
                      <a:pt x="136" y="4"/>
                    </a:lnTo>
                    <a:lnTo>
                      <a:pt x="138" y="2"/>
                    </a:lnTo>
                    <a:lnTo>
                      <a:pt x="138" y="2"/>
                    </a:lnTo>
                    <a:lnTo>
                      <a:pt x="142" y="4"/>
                    </a:lnTo>
                    <a:lnTo>
                      <a:pt x="148" y="4"/>
                    </a:lnTo>
                    <a:lnTo>
                      <a:pt x="148" y="4"/>
                    </a:lnTo>
                    <a:lnTo>
                      <a:pt x="152" y="6"/>
                    </a:lnTo>
                    <a:lnTo>
                      <a:pt x="156" y="6"/>
                    </a:lnTo>
                    <a:lnTo>
                      <a:pt x="156" y="6"/>
                    </a:lnTo>
                    <a:lnTo>
                      <a:pt x="158" y="6"/>
                    </a:lnTo>
                    <a:lnTo>
                      <a:pt x="160" y="4"/>
                    </a:lnTo>
                    <a:lnTo>
                      <a:pt x="164" y="2"/>
                    </a:lnTo>
                    <a:lnTo>
                      <a:pt x="166" y="0"/>
                    </a:lnTo>
                    <a:lnTo>
                      <a:pt x="166" y="0"/>
                    </a:lnTo>
                    <a:lnTo>
                      <a:pt x="170" y="2"/>
                    </a:lnTo>
                    <a:lnTo>
                      <a:pt x="174" y="4"/>
                    </a:lnTo>
                    <a:lnTo>
                      <a:pt x="174" y="4"/>
                    </a:lnTo>
                    <a:lnTo>
                      <a:pt x="180" y="2"/>
                    </a:lnTo>
                    <a:lnTo>
                      <a:pt x="184" y="2"/>
                    </a:lnTo>
                    <a:lnTo>
                      <a:pt x="184" y="2"/>
                    </a:lnTo>
                    <a:lnTo>
                      <a:pt x="186" y="4"/>
                    </a:lnTo>
                    <a:lnTo>
                      <a:pt x="188" y="6"/>
                    </a:lnTo>
                    <a:lnTo>
                      <a:pt x="190" y="10"/>
                    </a:lnTo>
                    <a:lnTo>
                      <a:pt x="192" y="12"/>
                    </a:lnTo>
                    <a:lnTo>
                      <a:pt x="192" y="12"/>
                    </a:lnTo>
                    <a:lnTo>
                      <a:pt x="200" y="12"/>
                    </a:lnTo>
                    <a:lnTo>
                      <a:pt x="200" y="12"/>
                    </a:lnTo>
                    <a:lnTo>
                      <a:pt x="202" y="12"/>
                    </a:lnTo>
                    <a:lnTo>
                      <a:pt x="206" y="8"/>
                    </a:lnTo>
                    <a:lnTo>
                      <a:pt x="210" y="6"/>
                    </a:lnTo>
                    <a:lnTo>
                      <a:pt x="212" y="4"/>
                    </a:lnTo>
                    <a:lnTo>
                      <a:pt x="212" y="4"/>
                    </a:lnTo>
                    <a:lnTo>
                      <a:pt x="218" y="4"/>
                    </a:lnTo>
                    <a:lnTo>
                      <a:pt x="222" y="4"/>
                    </a:lnTo>
                    <a:lnTo>
                      <a:pt x="222" y="4"/>
                    </a:lnTo>
                    <a:lnTo>
                      <a:pt x="224" y="6"/>
                    </a:lnTo>
                    <a:lnTo>
                      <a:pt x="224" y="12"/>
                    </a:lnTo>
                    <a:lnTo>
                      <a:pt x="224" y="18"/>
                    </a:lnTo>
                    <a:lnTo>
                      <a:pt x="224" y="22"/>
                    </a:lnTo>
                    <a:lnTo>
                      <a:pt x="224" y="22"/>
                    </a:lnTo>
                    <a:lnTo>
                      <a:pt x="230" y="22"/>
                    </a:lnTo>
                    <a:lnTo>
                      <a:pt x="234" y="22"/>
                    </a:lnTo>
                    <a:lnTo>
                      <a:pt x="234" y="22"/>
                    </a:lnTo>
                    <a:lnTo>
                      <a:pt x="238" y="24"/>
                    </a:lnTo>
                    <a:lnTo>
                      <a:pt x="242" y="28"/>
                    </a:lnTo>
                    <a:lnTo>
                      <a:pt x="242" y="28"/>
                    </a:lnTo>
                    <a:lnTo>
                      <a:pt x="244" y="28"/>
                    </a:lnTo>
                    <a:lnTo>
                      <a:pt x="250" y="24"/>
                    </a:lnTo>
                    <a:lnTo>
                      <a:pt x="254" y="22"/>
                    </a:lnTo>
                    <a:lnTo>
                      <a:pt x="256" y="20"/>
                    </a:lnTo>
                    <a:lnTo>
                      <a:pt x="256" y="20"/>
                    </a:lnTo>
                    <a:lnTo>
                      <a:pt x="264" y="26"/>
                    </a:lnTo>
                    <a:lnTo>
                      <a:pt x="264" y="26"/>
                    </a:lnTo>
                    <a:lnTo>
                      <a:pt x="266" y="28"/>
                    </a:lnTo>
                    <a:lnTo>
                      <a:pt x="266" y="32"/>
                    </a:lnTo>
                    <a:lnTo>
                      <a:pt x="266" y="36"/>
                    </a:lnTo>
                    <a:lnTo>
                      <a:pt x="268" y="38"/>
                    </a:lnTo>
                    <a:lnTo>
                      <a:pt x="268" y="38"/>
                    </a:lnTo>
                    <a:lnTo>
                      <a:pt x="268" y="40"/>
                    </a:lnTo>
                    <a:lnTo>
                      <a:pt x="268" y="44"/>
                    </a:lnTo>
                    <a:lnTo>
                      <a:pt x="266" y="48"/>
                    </a:lnTo>
                    <a:lnTo>
                      <a:pt x="268" y="52"/>
                    </a:lnTo>
                    <a:lnTo>
                      <a:pt x="268" y="52"/>
                    </a:lnTo>
                    <a:lnTo>
                      <a:pt x="274" y="56"/>
                    </a:lnTo>
                    <a:lnTo>
                      <a:pt x="274" y="56"/>
                    </a:lnTo>
                    <a:lnTo>
                      <a:pt x="280" y="64"/>
                    </a:lnTo>
                    <a:lnTo>
                      <a:pt x="280" y="64"/>
                    </a:lnTo>
                    <a:lnTo>
                      <a:pt x="282" y="64"/>
                    </a:lnTo>
                    <a:lnTo>
                      <a:pt x="288" y="62"/>
                    </a:lnTo>
                    <a:lnTo>
                      <a:pt x="294" y="60"/>
                    </a:lnTo>
                    <a:lnTo>
                      <a:pt x="298" y="62"/>
                    </a:lnTo>
                    <a:lnTo>
                      <a:pt x="298" y="62"/>
                    </a:lnTo>
                    <a:lnTo>
                      <a:pt x="298" y="64"/>
                    </a:lnTo>
                    <a:lnTo>
                      <a:pt x="298" y="66"/>
                    </a:lnTo>
                    <a:lnTo>
                      <a:pt x="298" y="70"/>
                    </a:lnTo>
                    <a:lnTo>
                      <a:pt x="298" y="72"/>
                    </a:lnTo>
                    <a:lnTo>
                      <a:pt x="298" y="72"/>
                    </a:lnTo>
                    <a:lnTo>
                      <a:pt x="302" y="76"/>
                    </a:lnTo>
                    <a:lnTo>
                      <a:pt x="306" y="78"/>
                    </a:lnTo>
                    <a:lnTo>
                      <a:pt x="306" y="78"/>
                    </a:lnTo>
                    <a:lnTo>
                      <a:pt x="306" y="82"/>
                    </a:lnTo>
                    <a:lnTo>
                      <a:pt x="304" y="86"/>
                    </a:lnTo>
                    <a:lnTo>
                      <a:pt x="300" y="88"/>
                    </a:lnTo>
                    <a:lnTo>
                      <a:pt x="300" y="92"/>
                    </a:lnTo>
                    <a:lnTo>
                      <a:pt x="300" y="92"/>
                    </a:lnTo>
                    <a:lnTo>
                      <a:pt x="304" y="92"/>
                    </a:lnTo>
                    <a:lnTo>
                      <a:pt x="308" y="92"/>
                    </a:lnTo>
                    <a:lnTo>
                      <a:pt x="314" y="94"/>
                    </a:lnTo>
                    <a:lnTo>
                      <a:pt x="316" y="94"/>
                    </a:lnTo>
                    <a:lnTo>
                      <a:pt x="316" y="94"/>
                    </a:lnTo>
                    <a:lnTo>
                      <a:pt x="316" y="98"/>
                    </a:lnTo>
                    <a:lnTo>
                      <a:pt x="312" y="102"/>
                    </a:lnTo>
                    <a:lnTo>
                      <a:pt x="308" y="106"/>
                    </a:lnTo>
                    <a:lnTo>
                      <a:pt x="306" y="108"/>
                    </a:lnTo>
                    <a:lnTo>
                      <a:pt x="306" y="108"/>
                    </a:lnTo>
                    <a:lnTo>
                      <a:pt x="310" y="116"/>
                    </a:lnTo>
                    <a:lnTo>
                      <a:pt x="310" y="116"/>
                    </a:lnTo>
                    <a:lnTo>
                      <a:pt x="312" y="118"/>
                    </a:lnTo>
                    <a:lnTo>
                      <a:pt x="318" y="118"/>
                    </a:lnTo>
                    <a:lnTo>
                      <a:pt x="324" y="120"/>
                    </a:lnTo>
                    <a:lnTo>
                      <a:pt x="326" y="122"/>
                    </a:lnTo>
                    <a:lnTo>
                      <a:pt x="326" y="122"/>
                    </a:lnTo>
                    <a:lnTo>
                      <a:pt x="326" y="124"/>
                    </a:lnTo>
                    <a:lnTo>
                      <a:pt x="322" y="126"/>
                    </a:lnTo>
                    <a:lnTo>
                      <a:pt x="320" y="130"/>
                    </a:lnTo>
                    <a:lnTo>
                      <a:pt x="318" y="132"/>
                    </a:lnTo>
                    <a:lnTo>
                      <a:pt x="318" y="132"/>
                    </a:lnTo>
                    <a:lnTo>
                      <a:pt x="322" y="136"/>
                    </a:lnTo>
                    <a:lnTo>
                      <a:pt x="326" y="140"/>
                    </a:lnTo>
                    <a:lnTo>
                      <a:pt x="326" y="140"/>
                    </a:lnTo>
                    <a:lnTo>
                      <a:pt x="324" y="144"/>
                    </a:lnTo>
                    <a:lnTo>
                      <a:pt x="322" y="146"/>
                    </a:lnTo>
                    <a:lnTo>
                      <a:pt x="320" y="148"/>
                    </a:lnTo>
                    <a:lnTo>
                      <a:pt x="318" y="150"/>
                    </a:lnTo>
                    <a:lnTo>
                      <a:pt x="318" y="150"/>
                    </a:lnTo>
                    <a:lnTo>
                      <a:pt x="316" y="160"/>
                    </a:lnTo>
                    <a:lnTo>
                      <a:pt x="316" y="1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8" name="Freeform 6"/>
              <p:cNvSpPr>
                <a:spLocks/>
              </p:cNvSpPr>
              <p:nvPr/>
            </p:nvSpPr>
            <p:spPr bwMode="auto">
              <a:xfrm>
                <a:off x="-600" y="2362"/>
                <a:ext cx="328" cy="326"/>
              </a:xfrm>
              <a:custGeom>
                <a:avLst/>
                <a:gdLst>
                  <a:gd name="T0" fmla="*/ 320 w 328"/>
                  <a:gd name="T1" fmla="*/ 178 h 326"/>
                  <a:gd name="T2" fmla="*/ 322 w 328"/>
                  <a:gd name="T3" fmla="*/ 196 h 326"/>
                  <a:gd name="T4" fmla="*/ 310 w 328"/>
                  <a:gd name="T5" fmla="*/ 206 h 326"/>
                  <a:gd name="T6" fmla="*/ 312 w 328"/>
                  <a:gd name="T7" fmla="*/ 224 h 326"/>
                  <a:gd name="T8" fmla="*/ 292 w 328"/>
                  <a:gd name="T9" fmla="*/ 240 h 326"/>
                  <a:gd name="T10" fmla="*/ 294 w 328"/>
                  <a:gd name="T11" fmla="*/ 256 h 326"/>
                  <a:gd name="T12" fmla="*/ 274 w 328"/>
                  <a:gd name="T13" fmla="*/ 262 h 326"/>
                  <a:gd name="T14" fmla="*/ 266 w 328"/>
                  <a:gd name="T15" fmla="*/ 280 h 326"/>
                  <a:gd name="T16" fmla="*/ 244 w 328"/>
                  <a:gd name="T17" fmla="*/ 296 h 326"/>
                  <a:gd name="T18" fmla="*/ 230 w 328"/>
                  <a:gd name="T19" fmla="*/ 296 h 326"/>
                  <a:gd name="T20" fmla="*/ 210 w 328"/>
                  <a:gd name="T21" fmla="*/ 308 h 326"/>
                  <a:gd name="T22" fmla="*/ 194 w 328"/>
                  <a:gd name="T23" fmla="*/ 320 h 326"/>
                  <a:gd name="T24" fmla="*/ 174 w 328"/>
                  <a:gd name="T25" fmla="*/ 316 h 326"/>
                  <a:gd name="T26" fmla="*/ 156 w 328"/>
                  <a:gd name="T27" fmla="*/ 322 h 326"/>
                  <a:gd name="T28" fmla="*/ 140 w 328"/>
                  <a:gd name="T29" fmla="*/ 314 h 326"/>
                  <a:gd name="T30" fmla="*/ 126 w 328"/>
                  <a:gd name="T31" fmla="*/ 310 h 326"/>
                  <a:gd name="T32" fmla="*/ 106 w 328"/>
                  <a:gd name="T33" fmla="*/ 298 h 326"/>
                  <a:gd name="T34" fmla="*/ 88 w 328"/>
                  <a:gd name="T35" fmla="*/ 304 h 326"/>
                  <a:gd name="T36" fmla="*/ 74 w 328"/>
                  <a:gd name="T37" fmla="*/ 298 h 326"/>
                  <a:gd name="T38" fmla="*/ 68 w 328"/>
                  <a:gd name="T39" fmla="*/ 282 h 326"/>
                  <a:gd name="T40" fmla="*/ 54 w 328"/>
                  <a:gd name="T41" fmla="*/ 272 h 326"/>
                  <a:gd name="T42" fmla="*/ 40 w 328"/>
                  <a:gd name="T43" fmla="*/ 258 h 326"/>
                  <a:gd name="T44" fmla="*/ 34 w 328"/>
                  <a:gd name="T45" fmla="*/ 246 h 326"/>
                  <a:gd name="T46" fmla="*/ 22 w 328"/>
                  <a:gd name="T47" fmla="*/ 226 h 326"/>
                  <a:gd name="T48" fmla="*/ 14 w 328"/>
                  <a:gd name="T49" fmla="*/ 210 h 326"/>
                  <a:gd name="T50" fmla="*/ 4 w 328"/>
                  <a:gd name="T51" fmla="*/ 198 h 326"/>
                  <a:gd name="T52" fmla="*/ 16 w 328"/>
                  <a:gd name="T53" fmla="*/ 176 h 326"/>
                  <a:gd name="T54" fmla="*/ 0 w 328"/>
                  <a:gd name="T55" fmla="*/ 160 h 326"/>
                  <a:gd name="T56" fmla="*/ 8 w 328"/>
                  <a:gd name="T57" fmla="*/ 142 h 326"/>
                  <a:gd name="T58" fmla="*/ 8 w 328"/>
                  <a:gd name="T59" fmla="*/ 122 h 326"/>
                  <a:gd name="T60" fmla="*/ 22 w 328"/>
                  <a:gd name="T61" fmla="*/ 112 h 326"/>
                  <a:gd name="T62" fmla="*/ 24 w 328"/>
                  <a:gd name="T63" fmla="*/ 94 h 326"/>
                  <a:gd name="T64" fmla="*/ 32 w 328"/>
                  <a:gd name="T65" fmla="*/ 78 h 326"/>
                  <a:gd name="T66" fmla="*/ 32 w 328"/>
                  <a:gd name="T67" fmla="*/ 60 h 326"/>
                  <a:gd name="T68" fmla="*/ 48 w 328"/>
                  <a:gd name="T69" fmla="*/ 48 h 326"/>
                  <a:gd name="T70" fmla="*/ 66 w 328"/>
                  <a:gd name="T71" fmla="*/ 32 h 326"/>
                  <a:gd name="T72" fmla="*/ 82 w 328"/>
                  <a:gd name="T73" fmla="*/ 26 h 326"/>
                  <a:gd name="T74" fmla="*/ 100 w 328"/>
                  <a:gd name="T75" fmla="*/ 18 h 326"/>
                  <a:gd name="T76" fmla="*/ 114 w 328"/>
                  <a:gd name="T77" fmla="*/ 16 h 326"/>
                  <a:gd name="T78" fmla="*/ 122 w 328"/>
                  <a:gd name="T79" fmla="*/ 4 h 326"/>
                  <a:gd name="T80" fmla="*/ 136 w 328"/>
                  <a:gd name="T81" fmla="*/ 4 h 326"/>
                  <a:gd name="T82" fmla="*/ 156 w 328"/>
                  <a:gd name="T83" fmla="*/ 6 h 326"/>
                  <a:gd name="T84" fmla="*/ 170 w 328"/>
                  <a:gd name="T85" fmla="*/ 2 h 326"/>
                  <a:gd name="T86" fmla="*/ 188 w 328"/>
                  <a:gd name="T87" fmla="*/ 6 h 326"/>
                  <a:gd name="T88" fmla="*/ 206 w 328"/>
                  <a:gd name="T89" fmla="*/ 8 h 326"/>
                  <a:gd name="T90" fmla="*/ 224 w 328"/>
                  <a:gd name="T91" fmla="*/ 6 h 326"/>
                  <a:gd name="T92" fmla="*/ 234 w 328"/>
                  <a:gd name="T93" fmla="*/ 22 h 326"/>
                  <a:gd name="T94" fmla="*/ 256 w 328"/>
                  <a:gd name="T95" fmla="*/ 20 h 326"/>
                  <a:gd name="T96" fmla="*/ 268 w 328"/>
                  <a:gd name="T97" fmla="*/ 38 h 326"/>
                  <a:gd name="T98" fmla="*/ 274 w 328"/>
                  <a:gd name="T99" fmla="*/ 56 h 326"/>
                  <a:gd name="T100" fmla="*/ 298 w 328"/>
                  <a:gd name="T101" fmla="*/ 62 h 326"/>
                  <a:gd name="T102" fmla="*/ 302 w 328"/>
                  <a:gd name="T103" fmla="*/ 76 h 326"/>
                  <a:gd name="T104" fmla="*/ 300 w 328"/>
                  <a:gd name="T105" fmla="*/ 92 h 326"/>
                  <a:gd name="T106" fmla="*/ 312 w 328"/>
                  <a:gd name="T107" fmla="*/ 102 h 326"/>
                  <a:gd name="T108" fmla="*/ 318 w 328"/>
                  <a:gd name="T109" fmla="*/ 118 h 326"/>
                  <a:gd name="T110" fmla="*/ 318 w 328"/>
                  <a:gd name="T111" fmla="*/ 132 h 326"/>
                  <a:gd name="T112" fmla="*/ 320 w 328"/>
                  <a:gd name="T113" fmla="*/ 148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28" h="326">
                    <a:moveTo>
                      <a:pt x="316" y="160"/>
                    </a:moveTo>
                    <a:lnTo>
                      <a:pt x="316" y="160"/>
                    </a:lnTo>
                    <a:lnTo>
                      <a:pt x="318" y="164"/>
                    </a:lnTo>
                    <a:lnTo>
                      <a:pt x="320" y="168"/>
                    </a:lnTo>
                    <a:lnTo>
                      <a:pt x="320" y="168"/>
                    </a:lnTo>
                    <a:lnTo>
                      <a:pt x="320" y="178"/>
                    </a:lnTo>
                    <a:lnTo>
                      <a:pt x="320" y="178"/>
                    </a:lnTo>
                    <a:lnTo>
                      <a:pt x="320" y="180"/>
                    </a:lnTo>
                    <a:lnTo>
                      <a:pt x="324" y="182"/>
                    </a:lnTo>
                    <a:lnTo>
                      <a:pt x="328" y="186"/>
                    </a:lnTo>
                    <a:lnTo>
                      <a:pt x="328" y="188"/>
                    </a:lnTo>
                    <a:lnTo>
                      <a:pt x="328" y="188"/>
                    </a:lnTo>
                    <a:lnTo>
                      <a:pt x="326" y="192"/>
                    </a:lnTo>
                    <a:lnTo>
                      <a:pt x="322" y="196"/>
                    </a:lnTo>
                    <a:lnTo>
                      <a:pt x="322" y="196"/>
                    </a:lnTo>
                    <a:lnTo>
                      <a:pt x="320" y="198"/>
                    </a:lnTo>
                    <a:lnTo>
                      <a:pt x="316" y="200"/>
                    </a:lnTo>
                    <a:lnTo>
                      <a:pt x="312" y="200"/>
                    </a:lnTo>
                    <a:lnTo>
                      <a:pt x="308" y="202"/>
                    </a:lnTo>
                    <a:lnTo>
                      <a:pt x="308" y="202"/>
                    </a:lnTo>
                    <a:lnTo>
                      <a:pt x="310" y="206"/>
                    </a:lnTo>
                    <a:lnTo>
                      <a:pt x="314" y="210"/>
                    </a:lnTo>
                    <a:lnTo>
                      <a:pt x="318" y="214"/>
                    </a:lnTo>
                    <a:lnTo>
                      <a:pt x="320" y="216"/>
                    </a:lnTo>
                    <a:lnTo>
                      <a:pt x="320" y="216"/>
                    </a:lnTo>
                    <a:lnTo>
                      <a:pt x="316" y="220"/>
                    </a:lnTo>
                    <a:lnTo>
                      <a:pt x="312" y="224"/>
                    </a:lnTo>
                    <a:lnTo>
                      <a:pt x="312" y="224"/>
                    </a:lnTo>
                    <a:lnTo>
                      <a:pt x="308" y="232"/>
                    </a:lnTo>
                    <a:lnTo>
                      <a:pt x="308" y="232"/>
                    </a:lnTo>
                    <a:lnTo>
                      <a:pt x="302" y="238"/>
                    </a:lnTo>
                    <a:lnTo>
                      <a:pt x="302" y="238"/>
                    </a:lnTo>
                    <a:lnTo>
                      <a:pt x="300" y="240"/>
                    </a:lnTo>
                    <a:lnTo>
                      <a:pt x="296" y="240"/>
                    </a:lnTo>
                    <a:lnTo>
                      <a:pt x="292" y="240"/>
                    </a:lnTo>
                    <a:lnTo>
                      <a:pt x="290" y="242"/>
                    </a:lnTo>
                    <a:lnTo>
                      <a:pt x="290" y="242"/>
                    </a:lnTo>
                    <a:lnTo>
                      <a:pt x="290" y="244"/>
                    </a:lnTo>
                    <a:lnTo>
                      <a:pt x="292" y="248"/>
                    </a:lnTo>
                    <a:lnTo>
                      <a:pt x="294" y="252"/>
                    </a:lnTo>
                    <a:lnTo>
                      <a:pt x="294" y="256"/>
                    </a:lnTo>
                    <a:lnTo>
                      <a:pt x="294" y="256"/>
                    </a:lnTo>
                    <a:lnTo>
                      <a:pt x="286" y="262"/>
                    </a:lnTo>
                    <a:lnTo>
                      <a:pt x="286" y="262"/>
                    </a:lnTo>
                    <a:lnTo>
                      <a:pt x="284" y="262"/>
                    </a:lnTo>
                    <a:lnTo>
                      <a:pt x="280" y="262"/>
                    </a:lnTo>
                    <a:lnTo>
                      <a:pt x="276" y="262"/>
                    </a:lnTo>
                    <a:lnTo>
                      <a:pt x="274" y="262"/>
                    </a:lnTo>
                    <a:lnTo>
                      <a:pt x="274" y="262"/>
                    </a:lnTo>
                    <a:lnTo>
                      <a:pt x="272" y="266"/>
                    </a:lnTo>
                    <a:lnTo>
                      <a:pt x="270" y="270"/>
                    </a:lnTo>
                    <a:lnTo>
                      <a:pt x="270" y="270"/>
                    </a:lnTo>
                    <a:lnTo>
                      <a:pt x="268" y="274"/>
                    </a:lnTo>
                    <a:lnTo>
                      <a:pt x="268" y="278"/>
                    </a:lnTo>
                    <a:lnTo>
                      <a:pt x="266" y="280"/>
                    </a:lnTo>
                    <a:lnTo>
                      <a:pt x="266" y="280"/>
                    </a:lnTo>
                    <a:lnTo>
                      <a:pt x="258" y="286"/>
                    </a:lnTo>
                    <a:lnTo>
                      <a:pt x="258" y="286"/>
                    </a:lnTo>
                    <a:lnTo>
                      <a:pt x="256" y="290"/>
                    </a:lnTo>
                    <a:lnTo>
                      <a:pt x="254" y="294"/>
                    </a:lnTo>
                    <a:lnTo>
                      <a:pt x="254" y="294"/>
                    </a:lnTo>
                    <a:lnTo>
                      <a:pt x="248" y="294"/>
                    </a:lnTo>
                    <a:lnTo>
                      <a:pt x="244" y="296"/>
                    </a:lnTo>
                    <a:lnTo>
                      <a:pt x="244" y="296"/>
                    </a:lnTo>
                    <a:lnTo>
                      <a:pt x="242" y="296"/>
                    </a:lnTo>
                    <a:lnTo>
                      <a:pt x="238" y="294"/>
                    </a:lnTo>
                    <a:lnTo>
                      <a:pt x="236" y="294"/>
                    </a:lnTo>
                    <a:lnTo>
                      <a:pt x="232" y="294"/>
                    </a:lnTo>
                    <a:lnTo>
                      <a:pt x="232" y="294"/>
                    </a:lnTo>
                    <a:lnTo>
                      <a:pt x="230" y="296"/>
                    </a:lnTo>
                    <a:lnTo>
                      <a:pt x="230" y="298"/>
                    </a:lnTo>
                    <a:lnTo>
                      <a:pt x="228" y="300"/>
                    </a:lnTo>
                    <a:lnTo>
                      <a:pt x="228" y="302"/>
                    </a:lnTo>
                    <a:lnTo>
                      <a:pt x="228" y="302"/>
                    </a:lnTo>
                    <a:lnTo>
                      <a:pt x="218" y="306"/>
                    </a:lnTo>
                    <a:lnTo>
                      <a:pt x="218" y="306"/>
                    </a:lnTo>
                    <a:lnTo>
                      <a:pt x="210" y="308"/>
                    </a:lnTo>
                    <a:lnTo>
                      <a:pt x="210" y="308"/>
                    </a:lnTo>
                    <a:lnTo>
                      <a:pt x="206" y="312"/>
                    </a:lnTo>
                    <a:lnTo>
                      <a:pt x="204" y="314"/>
                    </a:lnTo>
                    <a:lnTo>
                      <a:pt x="202" y="316"/>
                    </a:lnTo>
                    <a:lnTo>
                      <a:pt x="202" y="316"/>
                    </a:lnTo>
                    <a:lnTo>
                      <a:pt x="194" y="320"/>
                    </a:lnTo>
                    <a:lnTo>
                      <a:pt x="194" y="320"/>
                    </a:lnTo>
                    <a:lnTo>
                      <a:pt x="184" y="320"/>
                    </a:lnTo>
                    <a:lnTo>
                      <a:pt x="184" y="320"/>
                    </a:lnTo>
                    <a:lnTo>
                      <a:pt x="182" y="320"/>
                    </a:lnTo>
                    <a:lnTo>
                      <a:pt x="180" y="318"/>
                    </a:lnTo>
                    <a:lnTo>
                      <a:pt x="176" y="316"/>
                    </a:lnTo>
                    <a:lnTo>
                      <a:pt x="174" y="316"/>
                    </a:lnTo>
                    <a:lnTo>
                      <a:pt x="174" y="316"/>
                    </a:lnTo>
                    <a:lnTo>
                      <a:pt x="172" y="316"/>
                    </a:lnTo>
                    <a:lnTo>
                      <a:pt x="170" y="320"/>
                    </a:lnTo>
                    <a:lnTo>
                      <a:pt x="168" y="324"/>
                    </a:lnTo>
                    <a:lnTo>
                      <a:pt x="166" y="324"/>
                    </a:lnTo>
                    <a:lnTo>
                      <a:pt x="166" y="324"/>
                    </a:lnTo>
                    <a:lnTo>
                      <a:pt x="160" y="324"/>
                    </a:lnTo>
                    <a:lnTo>
                      <a:pt x="156" y="322"/>
                    </a:lnTo>
                    <a:lnTo>
                      <a:pt x="156" y="322"/>
                    </a:lnTo>
                    <a:lnTo>
                      <a:pt x="150" y="324"/>
                    </a:lnTo>
                    <a:lnTo>
                      <a:pt x="146" y="326"/>
                    </a:lnTo>
                    <a:lnTo>
                      <a:pt x="146" y="326"/>
                    </a:lnTo>
                    <a:lnTo>
                      <a:pt x="144" y="324"/>
                    </a:lnTo>
                    <a:lnTo>
                      <a:pt x="142" y="318"/>
                    </a:lnTo>
                    <a:lnTo>
                      <a:pt x="140" y="314"/>
                    </a:lnTo>
                    <a:lnTo>
                      <a:pt x="138" y="312"/>
                    </a:lnTo>
                    <a:lnTo>
                      <a:pt x="138" y="312"/>
                    </a:lnTo>
                    <a:lnTo>
                      <a:pt x="134" y="314"/>
                    </a:lnTo>
                    <a:lnTo>
                      <a:pt x="128" y="314"/>
                    </a:lnTo>
                    <a:lnTo>
                      <a:pt x="128" y="314"/>
                    </a:lnTo>
                    <a:lnTo>
                      <a:pt x="126" y="312"/>
                    </a:lnTo>
                    <a:lnTo>
                      <a:pt x="126" y="310"/>
                    </a:lnTo>
                    <a:lnTo>
                      <a:pt x="124" y="306"/>
                    </a:lnTo>
                    <a:lnTo>
                      <a:pt x="122" y="304"/>
                    </a:lnTo>
                    <a:lnTo>
                      <a:pt x="122" y="304"/>
                    </a:lnTo>
                    <a:lnTo>
                      <a:pt x="114" y="300"/>
                    </a:lnTo>
                    <a:lnTo>
                      <a:pt x="114" y="300"/>
                    </a:lnTo>
                    <a:lnTo>
                      <a:pt x="106" y="298"/>
                    </a:lnTo>
                    <a:lnTo>
                      <a:pt x="106" y="298"/>
                    </a:lnTo>
                    <a:lnTo>
                      <a:pt x="102" y="298"/>
                    </a:lnTo>
                    <a:lnTo>
                      <a:pt x="98" y="304"/>
                    </a:lnTo>
                    <a:lnTo>
                      <a:pt x="94" y="308"/>
                    </a:lnTo>
                    <a:lnTo>
                      <a:pt x="90" y="310"/>
                    </a:lnTo>
                    <a:lnTo>
                      <a:pt x="90" y="310"/>
                    </a:lnTo>
                    <a:lnTo>
                      <a:pt x="88" y="308"/>
                    </a:lnTo>
                    <a:lnTo>
                      <a:pt x="88" y="304"/>
                    </a:lnTo>
                    <a:lnTo>
                      <a:pt x="86" y="300"/>
                    </a:lnTo>
                    <a:lnTo>
                      <a:pt x="86" y="298"/>
                    </a:lnTo>
                    <a:lnTo>
                      <a:pt x="86" y="298"/>
                    </a:lnTo>
                    <a:lnTo>
                      <a:pt x="80" y="298"/>
                    </a:lnTo>
                    <a:lnTo>
                      <a:pt x="76" y="298"/>
                    </a:lnTo>
                    <a:lnTo>
                      <a:pt x="74" y="298"/>
                    </a:lnTo>
                    <a:lnTo>
                      <a:pt x="74" y="298"/>
                    </a:lnTo>
                    <a:lnTo>
                      <a:pt x="74" y="294"/>
                    </a:lnTo>
                    <a:lnTo>
                      <a:pt x="76" y="288"/>
                    </a:lnTo>
                    <a:lnTo>
                      <a:pt x="76" y="282"/>
                    </a:lnTo>
                    <a:lnTo>
                      <a:pt x="76" y="278"/>
                    </a:lnTo>
                    <a:lnTo>
                      <a:pt x="76" y="278"/>
                    </a:lnTo>
                    <a:lnTo>
                      <a:pt x="74" y="280"/>
                    </a:lnTo>
                    <a:lnTo>
                      <a:pt x="68" y="282"/>
                    </a:lnTo>
                    <a:lnTo>
                      <a:pt x="64" y="284"/>
                    </a:lnTo>
                    <a:lnTo>
                      <a:pt x="60" y="284"/>
                    </a:lnTo>
                    <a:lnTo>
                      <a:pt x="60" y="284"/>
                    </a:lnTo>
                    <a:lnTo>
                      <a:pt x="54" y="278"/>
                    </a:lnTo>
                    <a:lnTo>
                      <a:pt x="54" y="278"/>
                    </a:lnTo>
                    <a:lnTo>
                      <a:pt x="54" y="274"/>
                    </a:lnTo>
                    <a:lnTo>
                      <a:pt x="54" y="272"/>
                    </a:lnTo>
                    <a:lnTo>
                      <a:pt x="54" y="268"/>
                    </a:lnTo>
                    <a:lnTo>
                      <a:pt x="54" y="266"/>
                    </a:lnTo>
                    <a:lnTo>
                      <a:pt x="54" y="266"/>
                    </a:lnTo>
                    <a:lnTo>
                      <a:pt x="48" y="258"/>
                    </a:lnTo>
                    <a:lnTo>
                      <a:pt x="48" y="258"/>
                    </a:lnTo>
                    <a:lnTo>
                      <a:pt x="44" y="258"/>
                    </a:lnTo>
                    <a:lnTo>
                      <a:pt x="40" y="258"/>
                    </a:lnTo>
                    <a:lnTo>
                      <a:pt x="36" y="258"/>
                    </a:lnTo>
                    <a:lnTo>
                      <a:pt x="34" y="258"/>
                    </a:lnTo>
                    <a:lnTo>
                      <a:pt x="34" y="258"/>
                    </a:lnTo>
                    <a:lnTo>
                      <a:pt x="32" y="256"/>
                    </a:lnTo>
                    <a:lnTo>
                      <a:pt x="34" y="252"/>
                    </a:lnTo>
                    <a:lnTo>
                      <a:pt x="34" y="248"/>
                    </a:lnTo>
                    <a:lnTo>
                      <a:pt x="34" y="246"/>
                    </a:lnTo>
                    <a:lnTo>
                      <a:pt x="34" y="246"/>
                    </a:lnTo>
                    <a:lnTo>
                      <a:pt x="30" y="244"/>
                    </a:lnTo>
                    <a:lnTo>
                      <a:pt x="26" y="240"/>
                    </a:lnTo>
                    <a:lnTo>
                      <a:pt x="26" y="240"/>
                    </a:lnTo>
                    <a:lnTo>
                      <a:pt x="22" y="232"/>
                    </a:lnTo>
                    <a:lnTo>
                      <a:pt x="22" y="232"/>
                    </a:lnTo>
                    <a:lnTo>
                      <a:pt x="22" y="226"/>
                    </a:lnTo>
                    <a:lnTo>
                      <a:pt x="22" y="222"/>
                    </a:lnTo>
                    <a:lnTo>
                      <a:pt x="22" y="222"/>
                    </a:lnTo>
                    <a:lnTo>
                      <a:pt x="18" y="218"/>
                    </a:lnTo>
                    <a:lnTo>
                      <a:pt x="14" y="216"/>
                    </a:lnTo>
                    <a:lnTo>
                      <a:pt x="14" y="214"/>
                    </a:lnTo>
                    <a:lnTo>
                      <a:pt x="14" y="214"/>
                    </a:lnTo>
                    <a:lnTo>
                      <a:pt x="14" y="210"/>
                    </a:lnTo>
                    <a:lnTo>
                      <a:pt x="14" y="206"/>
                    </a:lnTo>
                    <a:lnTo>
                      <a:pt x="14" y="206"/>
                    </a:lnTo>
                    <a:lnTo>
                      <a:pt x="12" y="204"/>
                    </a:lnTo>
                    <a:lnTo>
                      <a:pt x="8" y="202"/>
                    </a:lnTo>
                    <a:lnTo>
                      <a:pt x="6" y="200"/>
                    </a:lnTo>
                    <a:lnTo>
                      <a:pt x="4" y="198"/>
                    </a:lnTo>
                    <a:lnTo>
                      <a:pt x="4" y="198"/>
                    </a:lnTo>
                    <a:lnTo>
                      <a:pt x="6" y="196"/>
                    </a:lnTo>
                    <a:lnTo>
                      <a:pt x="10" y="192"/>
                    </a:lnTo>
                    <a:lnTo>
                      <a:pt x="16" y="188"/>
                    </a:lnTo>
                    <a:lnTo>
                      <a:pt x="18" y="186"/>
                    </a:lnTo>
                    <a:lnTo>
                      <a:pt x="18" y="186"/>
                    </a:lnTo>
                    <a:lnTo>
                      <a:pt x="16" y="176"/>
                    </a:lnTo>
                    <a:lnTo>
                      <a:pt x="16" y="176"/>
                    </a:lnTo>
                    <a:lnTo>
                      <a:pt x="14" y="174"/>
                    </a:lnTo>
                    <a:lnTo>
                      <a:pt x="10" y="174"/>
                    </a:lnTo>
                    <a:lnTo>
                      <a:pt x="4" y="172"/>
                    </a:lnTo>
                    <a:lnTo>
                      <a:pt x="2" y="170"/>
                    </a:lnTo>
                    <a:lnTo>
                      <a:pt x="2" y="170"/>
                    </a:lnTo>
                    <a:lnTo>
                      <a:pt x="0" y="160"/>
                    </a:lnTo>
                    <a:lnTo>
                      <a:pt x="0" y="160"/>
                    </a:lnTo>
                    <a:lnTo>
                      <a:pt x="2" y="158"/>
                    </a:lnTo>
                    <a:lnTo>
                      <a:pt x="4" y="154"/>
                    </a:lnTo>
                    <a:lnTo>
                      <a:pt x="8" y="152"/>
                    </a:lnTo>
                    <a:lnTo>
                      <a:pt x="8" y="150"/>
                    </a:lnTo>
                    <a:lnTo>
                      <a:pt x="8" y="150"/>
                    </a:lnTo>
                    <a:lnTo>
                      <a:pt x="8" y="142"/>
                    </a:lnTo>
                    <a:lnTo>
                      <a:pt x="8" y="142"/>
                    </a:lnTo>
                    <a:lnTo>
                      <a:pt x="8" y="138"/>
                    </a:lnTo>
                    <a:lnTo>
                      <a:pt x="4" y="136"/>
                    </a:lnTo>
                    <a:lnTo>
                      <a:pt x="2" y="134"/>
                    </a:lnTo>
                    <a:lnTo>
                      <a:pt x="2" y="130"/>
                    </a:lnTo>
                    <a:lnTo>
                      <a:pt x="2" y="130"/>
                    </a:lnTo>
                    <a:lnTo>
                      <a:pt x="4" y="126"/>
                    </a:lnTo>
                    <a:lnTo>
                      <a:pt x="8" y="122"/>
                    </a:lnTo>
                    <a:lnTo>
                      <a:pt x="8" y="122"/>
                    </a:lnTo>
                    <a:lnTo>
                      <a:pt x="10" y="120"/>
                    </a:lnTo>
                    <a:lnTo>
                      <a:pt x="14" y="120"/>
                    </a:lnTo>
                    <a:lnTo>
                      <a:pt x="20" y="118"/>
                    </a:lnTo>
                    <a:lnTo>
                      <a:pt x="22" y="116"/>
                    </a:lnTo>
                    <a:lnTo>
                      <a:pt x="22" y="116"/>
                    </a:lnTo>
                    <a:lnTo>
                      <a:pt x="22" y="112"/>
                    </a:lnTo>
                    <a:lnTo>
                      <a:pt x="20" y="106"/>
                    </a:lnTo>
                    <a:lnTo>
                      <a:pt x="20" y="106"/>
                    </a:lnTo>
                    <a:lnTo>
                      <a:pt x="20" y="102"/>
                    </a:lnTo>
                    <a:lnTo>
                      <a:pt x="20" y="96"/>
                    </a:lnTo>
                    <a:lnTo>
                      <a:pt x="20" y="96"/>
                    </a:lnTo>
                    <a:lnTo>
                      <a:pt x="22" y="96"/>
                    </a:lnTo>
                    <a:lnTo>
                      <a:pt x="24" y="94"/>
                    </a:lnTo>
                    <a:lnTo>
                      <a:pt x="28" y="92"/>
                    </a:lnTo>
                    <a:lnTo>
                      <a:pt x="30" y="92"/>
                    </a:lnTo>
                    <a:lnTo>
                      <a:pt x="30" y="92"/>
                    </a:lnTo>
                    <a:lnTo>
                      <a:pt x="32" y="84"/>
                    </a:lnTo>
                    <a:lnTo>
                      <a:pt x="32" y="84"/>
                    </a:lnTo>
                    <a:lnTo>
                      <a:pt x="34" y="80"/>
                    </a:lnTo>
                    <a:lnTo>
                      <a:pt x="32" y="78"/>
                    </a:lnTo>
                    <a:lnTo>
                      <a:pt x="32" y="74"/>
                    </a:lnTo>
                    <a:lnTo>
                      <a:pt x="32" y="72"/>
                    </a:lnTo>
                    <a:lnTo>
                      <a:pt x="32" y="72"/>
                    </a:lnTo>
                    <a:lnTo>
                      <a:pt x="32" y="66"/>
                    </a:lnTo>
                    <a:lnTo>
                      <a:pt x="32" y="62"/>
                    </a:lnTo>
                    <a:lnTo>
                      <a:pt x="32" y="60"/>
                    </a:lnTo>
                    <a:lnTo>
                      <a:pt x="32" y="60"/>
                    </a:lnTo>
                    <a:lnTo>
                      <a:pt x="34" y="60"/>
                    </a:lnTo>
                    <a:lnTo>
                      <a:pt x="38" y="60"/>
                    </a:lnTo>
                    <a:lnTo>
                      <a:pt x="42" y="60"/>
                    </a:lnTo>
                    <a:lnTo>
                      <a:pt x="46" y="60"/>
                    </a:lnTo>
                    <a:lnTo>
                      <a:pt x="46" y="60"/>
                    </a:lnTo>
                    <a:lnTo>
                      <a:pt x="46" y="54"/>
                    </a:lnTo>
                    <a:lnTo>
                      <a:pt x="48" y="48"/>
                    </a:lnTo>
                    <a:lnTo>
                      <a:pt x="48" y="48"/>
                    </a:lnTo>
                    <a:lnTo>
                      <a:pt x="52" y="46"/>
                    </a:lnTo>
                    <a:lnTo>
                      <a:pt x="56" y="44"/>
                    </a:lnTo>
                    <a:lnTo>
                      <a:pt x="56" y="44"/>
                    </a:lnTo>
                    <a:lnTo>
                      <a:pt x="62" y="36"/>
                    </a:lnTo>
                    <a:lnTo>
                      <a:pt x="62" y="36"/>
                    </a:lnTo>
                    <a:lnTo>
                      <a:pt x="66" y="32"/>
                    </a:lnTo>
                    <a:lnTo>
                      <a:pt x="68" y="30"/>
                    </a:lnTo>
                    <a:lnTo>
                      <a:pt x="68" y="30"/>
                    </a:lnTo>
                    <a:lnTo>
                      <a:pt x="72" y="24"/>
                    </a:lnTo>
                    <a:lnTo>
                      <a:pt x="74" y="20"/>
                    </a:lnTo>
                    <a:lnTo>
                      <a:pt x="74" y="20"/>
                    </a:lnTo>
                    <a:lnTo>
                      <a:pt x="78" y="22"/>
                    </a:lnTo>
                    <a:lnTo>
                      <a:pt x="82" y="26"/>
                    </a:lnTo>
                    <a:lnTo>
                      <a:pt x="88" y="30"/>
                    </a:lnTo>
                    <a:lnTo>
                      <a:pt x="92" y="30"/>
                    </a:lnTo>
                    <a:lnTo>
                      <a:pt x="92" y="30"/>
                    </a:lnTo>
                    <a:lnTo>
                      <a:pt x="98" y="26"/>
                    </a:lnTo>
                    <a:lnTo>
                      <a:pt x="98" y="26"/>
                    </a:lnTo>
                    <a:lnTo>
                      <a:pt x="100" y="22"/>
                    </a:lnTo>
                    <a:lnTo>
                      <a:pt x="100" y="18"/>
                    </a:lnTo>
                    <a:lnTo>
                      <a:pt x="100" y="14"/>
                    </a:lnTo>
                    <a:lnTo>
                      <a:pt x="102" y="12"/>
                    </a:lnTo>
                    <a:lnTo>
                      <a:pt x="102" y="12"/>
                    </a:lnTo>
                    <a:lnTo>
                      <a:pt x="104" y="12"/>
                    </a:lnTo>
                    <a:lnTo>
                      <a:pt x="108" y="14"/>
                    </a:lnTo>
                    <a:lnTo>
                      <a:pt x="110" y="16"/>
                    </a:lnTo>
                    <a:lnTo>
                      <a:pt x="114" y="16"/>
                    </a:lnTo>
                    <a:lnTo>
                      <a:pt x="114" y="16"/>
                    </a:lnTo>
                    <a:lnTo>
                      <a:pt x="114" y="14"/>
                    </a:lnTo>
                    <a:lnTo>
                      <a:pt x="116" y="10"/>
                    </a:lnTo>
                    <a:lnTo>
                      <a:pt x="116" y="6"/>
                    </a:lnTo>
                    <a:lnTo>
                      <a:pt x="118" y="4"/>
                    </a:lnTo>
                    <a:lnTo>
                      <a:pt x="118" y="4"/>
                    </a:lnTo>
                    <a:lnTo>
                      <a:pt x="122" y="4"/>
                    </a:lnTo>
                    <a:lnTo>
                      <a:pt x="124" y="8"/>
                    </a:lnTo>
                    <a:lnTo>
                      <a:pt x="128" y="10"/>
                    </a:lnTo>
                    <a:lnTo>
                      <a:pt x="130" y="10"/>
                    </a:lnTo>
                    <a:lnTo>
                      <a:pt x="130" y="10"/>
                    </a:lnTo>
                    <a:lnTo>
                      <a:pt x="132" y="10"/>
                    </a:lnTo>
                    <a:lnTo>
                      <a:pt x="134" y="6"/>
                    </a:lnTo>
                    <a:lnTo>
                      <a:pt x="136" y="4"/>
                    </a:lnTo>
                    <a:lnTo>
                      <a:pt x="138" y="2"/>
                    </a:lnTo>
                    <a:lnTo>
                      <a:pt x="138" y="2"/>
                    </a:lnTo>
                    <a:lnTo>
                      <a:pt x="142" y="4"/>
                    </a:lnTo>
                    <a:lnTo>
                      <a:pt x="148" y="4"/>
                    </a:lnTo>
                    <a:lnTo>
                      <a:pt x="148" y="4"/>
                    </a:lnTo>
                    <a:lnTo>
                      <a:pt x="152" y="6"/>
                    </a:lnTo>
                    <a:lnTo>
                      <a:pt x="156" y="6"/>
                    </a:lnTo>
                    <a:lnTo>
                      <a:pt x="156" y="6"/>
                    </a:lnTo>
                    <a:lnTo>
                      <a:pt x="158" y="6"/>
                    </a:lnTo>
                    <a:lnTo>
                      <a:pt x="160" y="4"/>
                    </a:lnTo>
                    <a:lnTo>
                      <a:pt x="164" y="2"/>
                    </a:lnTo>
                    <a:lnTo>
                      <a:pt x="166" y="0"/>
                    </a:lnTo>
                    <a:lnTo>
                      <a:pt x="166" y="0"/>
                    </a:lnTo>
                    <a:lnTo>
                      <a:pt x="170" y="2"/>
                    </a:lnTo>
                    <a:lnTo>
                      <a:pt x="174" y="4"/>
                    </a:lnTo>
                    <a:lnTo>
                      <a:pt x="174" y="4"/>
                    </a:lnTo>
                    <a:lnTo>
                      <a:pt x="180" y="2"/>
                    </a:lnTo>
                    <a:lnTo>
                      <a:pt x="184" y="2"/>
                    </a:lnTo>
                    <a:lnTo>
                      <a:pt x="184" y="2"/>
                    </a:lnTo>
                    <a:lnTo>
                      <a:pt x="186" y="4"/>
                    </a:lnTo>
                    <a:lnTo>
                      <a:pt x="188" y="6"/>
                    </a:lnTo>
                    <a:lnTo>
                      <a:pt x="190" y="10"/>
                    </a:lnTo>
                    <a:lnTo>
                      <a:pt x="192" y="12"/>
                    </a:lnTo>
                    <a:lnTo>
                      <a:pt x="192" y="12"/>
                    </a:lnTo>
                    <a:lnTo>
                      <a:pt x="200" y="12"/>
                    </a:lnTo>
                    <a:lnTo>
                      <a:pt x="200" y="12"/>
                    </a:lnTo>
                    <a:lnTo>
                      <a:pt x="202" y="12"/>
                    </a:lnTo>
                    <a:lnTo>
                      <a:pt x="206" y="8"/>
                    </a:lnTo>
                    <a:lnTo>
                      <a:pt x="210" y="6"/>
                    </a:lnTo>
                    <a:lnTo>
                      <a:pt x="212" y="4"/>
                    </a:lnTo>
                    <a:lnTo>
                      <a:pt x="212" y="4"/>
                    </a:lnTo>
                    <a:lnTo>
                      <a:pt x="218" y="4"/>
                    </a:lnTo>
                    <a:lnTo>
                      <a:pt x="222" y="4"/>
                    </a:lnTo>
                    <a:lnTo>
                      <a:pt x="222" y="4"/>
                    </a:lnTo>
                    <a:lnTo>
                      <a:pt x="224" y="6"/>
                    </a:lnTo>
                    <a:lnTo>
                      <a:pt x="224" y="12"/>
                    </a:lnTo>
                    <a:lnTo>
                      <a:pt x="224" y="18"/>
                    </a:lnTo>
                    <a:lnTo>
                      <a:pt x="224" y="22"/>
                    </a:lnTo>
                    <a:lnTo>
                      <a:pt x="224" y="22"/>
                    </a:lnTo>
                    <a:lnTo>
                      <a:pt x="230" y="22"/>
                    </a:lnTo>
                    <a:lnTo>
                      <a:pt x="234" y="22"/>
                    </a:lnTo>
                    <a:lnTo>
                      <a:pt x="234" y="22"/>
                    </a:lnTo>
                    <a:lnTo>
                      <a:pt x="238" y="24"/>
                    </a:lnTo>
                    <a:lnTo>
                      <a:pt x="242" y="28"/>
                    </a:lnTo>
                    <a:lnTo>
                      <a:pt x="242" y="28"/>
                    </a:lnTo>
                    <a:lnTo>
                      <a:pt x="244" y="28"/>
                    </a:lnTo>
                    <a:lnTo>
                      <a:pt x="250" y="24"/>
                    </a:lnTo>
                    <a:lnTo>
                      <a:pt x="254" y="22"/>
                    </a:lnTo>
                    <a:lnTo>
                      <a:pt x="256" y="20"/>
                    </a:lnTo>
                    <a:lnTo>
                      <a:pt x="256" y="20"/>
                    </a:lnTo>
                    <a:lnTo>
                      <a:pt x="264" y="26"/>
                    </a:lnTo>
                    <a:lnTo>
                      <a:pt x="264" y="26"/>
                    </a:lnTo>
                    <a:lnTo>
                      <a:pt x="266" y="28"/>
                    </a:lnTo>
                    <a:lnTo>
                      <a:pt x="266" y="32"/>
                    </a:lnTo>
                    <a:lnTo>
                      <a:pt x="266" y="36"/>
                    </a:lnTo>
                    <a:lnTo>
                      <a:pt x="268" y="38"/>
                    </a:lnTo>
                    <a:lnTo>
                      <a:pt x="268" y="38"/>
                    </a:lnTo>
                    <a:lnTo>
                      <a:pt x="268" y="40"/>
                    </a:lnTo>
                    <a:lnTo>
                      <a:pt x="268" y="44"/>
                    </a:lnTo>
                    <a:lnTo>
                      <a:pt x="266" y="48"/>
                    </a:lnTo>
                    <a:lnTo>
                      <a:pt x="268" y="52"/>
                    </a:lnTo>
                    <a:lnTo>
                      <a:pt x="268" y="52"/>
                    </a:lnTo>
                    <a:lnTo>
                      <a:pt x="274" y="56"/>
                    </a:lnTo>
                    <a:lnTo>
                      <a:pt x="274" y="56"/>
                    </a:lnTo>
                    <a:lnTo>
                      <a:pt x="280" y="64"/>
                    </a:lnTo>
                    <a:lnTo>
                      <a:pt x="280" y="64"/>
                    </a:lnTo>
                    <a:lnTo>
                      <a:pt x="282" y="64"/>
                    </a:lnTo>
                    <a:lnTo>
                      <a:pt x="288" y="62"/>
                    </a:lnTo>
                    <a:lnTo>
                      <a:pt x="294" y="60"/>
                    </a:lnTo>
                    <a:lnTo>
                      <a:pt x="298" y="62"/>
                    </a:lnTo>
                    <a:lnTo>
                      <a:pt x="298" y="62"/>
                    </a:lnTo>
                    <a:lnTo>
                      <a:pt x="298" y="64"/>
                    </a:lnTo>
                    <a:lnTo>
                      <a:pt x="298" y="66"/>
                    </a:lnTo>
                    <a:lnTo>
                      <a:pt x="298" y="70"/>
                    </a:lnTo>
                    <a:lnTo>
                      <a:pt x="298" y="72"/>
                    </a:lnTo>
                    <a:lnTo>
                      <a:pt x="298" y="72"/>
                    </a:lnTo>
                    <a:lnTo>
                      <a:pt x="302" y="76"/>
                    </a:lnTo>
                    <a:lnTo>
                      <a:pt x="306" y="78"/>
                    </a:lnTo>
                    <a:lnTo>
                      <a:pt x="306" y="78"/>
                    </a:lnTo>
                    <a:lnTo>
                      <a:pt x="306" y="82"/>
                    </a:lnTo>
                    <a:lnTo>
                      <a:pt x="304" y="86"/>
                    </a:lnTo>
                    <a:lnTo>
                      <a:pt x="300" y="88"/>
                    </a:lnTo>
                    <a:lnTo>
                      <a:pt x="300" y="92"/>
                    </a:lnTo>
                    <a:lnTo>
                      <a:pt x="300" y="92"/>
                    </a:lnTo>
                    <a:lnTo>
                      <a:pt x="304" y="92"/>
                    </a:lnTo>
                    <a:lnTo>
                      <a:pt x="308" y="92"/>
                    </a:lnTo>
                    <a:lnTo>
                      <a:pt x="314" y="94"/>
                    </a:lnTo>
                    <a:lnTo>
                      <a:pt x="316" y="94"/>
                    </a:lnTo>
                    <a:lnTo>
                      <a:pt x="316" y="94"/>
                    </a:lnTo>
                    <a:lnTo>
                      <a:pt x="316" y="98"/>
                    </a:lnTo>
                    <a:lnTo>
                      <a:pt x="312" y="102"/>
                    </a:lnTo>
                    <a:lnTo>
                      <a:pt x="308" y="106"/>
                    </a:lnTo>
                    <a:lnTo>
                      <a:pt x="306" y="108"/>
                    </a:lnTo>
                    <a:lnTo>
                      <a:pt x="306" y="108"/>
                    </a:lnTo>
                    <a:lnTo>
                      <a:pt x="310" y="116"/>
                    </a:lnTo>
                    <a:lnTo>
                      <a:pt x="310" y="116"/>
                    </a:lnTo>
                    <a:lnTo>
                      <a:pt x="312" y="118"/>
                    </a:lnTo>
                    <a:lnTo>
                      <a:pt x="318" y="118"/>
                    </a:lnTo>
                    <a:lnTo>
                      <a:pt x="324" y="120"/>
                    </a:lnTo>
                    <a:lnTo>
                      <a:pt x="326" y="122"/>
                    </a:lnTo>
                    <a:lnTo>
                      <a:pt x="326" y="122"/>
                    </a:lnTo>
                    <a:lnTo>
                      <a:pt x="326" y="124"/>
                    </a:lnTo>
                    <a:lnTo>
                      <a:pt x="322" y="126"/>
                    </a:lnTo>
                    <a:lnTo>
                      <a:pt x="320" y="130"/>
                    </a:lnTo>
                    <a:lnTo>
                      <a:pt x="318" y="132"/>
                    </a:lnTo>
                    <a:lnTo>
                      <a:pt x="318" y="132"/>
                    </a:lnTo>
                    <a:lnTo>
                      <a:pt x="322" y="136"/>
                    </a:lnTo>
                    <a:lnTo>
                      <a:pt x="326" y="140"/>
                    </a:lnTo>
                    <a:lnTo>
                      <a:pt x="326" y="140"/>
                    </a:lnTo>
                    <a:lnTo>
                      <a:pt x="324" y="144"/>
                    </a:lnTo>
                    <a:lnTo>
                      <a:pt x="322" y="146"/>
                    </a:lnTo>
                    <a:lnTo>
                      <a:pt x="320" y="148"/>
                    </a:lnTo>
                    <a:lnTo>
                      <a:pt x="318" y="150"/>
                    </a:lnTo>
                    <a:lnTo>
                      <a:pt x="318" y="150"/>
                    </a:lnTo>
                    <a:lnTo>
                      <a:pt x="316" y="160"/>
                    </a:lnTo>
                    <a:lnTo>
                      <a:pt x="316" y="1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146" name="テキスト ボックス 145"/>
            <p:cNvSpPr txBox="1"/>
            <p:nvPr/>
          </p:nvSpPr>
          <p:spPr>
            <a:xfrm>
              <a:off x="408624" y="2081190"/>
              <a:ext cx="391454" cy="461665"/>
            </a:xfrm>
            <a:prstGeom prst="rect">
              <a:avLst/>
            </a:prstGeom>
            <a:noFill/>
          </p:spPr>
          <p:txBody>
            <a:bodyPr wrap="none" rtlCol="0">
              <a:spAutoFit/>
            </a:bodyPr>
            <a:lstStyle/>
            <a:p>
              <a:pPr algn="ctr"/>
              <a:r>
                <a:rPr kumimoji="1" lang="ja-JP" altLang="en-US" sz="2400" b="1" dirty="0" smtClean="0">
                  <a:solidFill>
                    <a:schemeClr val="bg1"/>
                  </a:solidFill>
                  <a:latin typeface="Times New Roman" panose="02020603050405020304" pitchFamily="18" charset="0"/>
                  <a:cs typeface="Times New Roman" panose="02020603050405020304" pitchFamily="18" charset="0"/>
                </a:rPr>
                <a:t>♫</a:t>
              </a:r>
              <a:endParaRPr kumimoji="1" lang="ja-JP" altLang="en-US" sz="2400" b="1" dirty="0">
                <a:solidFill>
                  <a:schemeClr val="bg1"/>
                </a:solidFill>
                <a:latin typeface="Times New Roman" panose="02020603050405020304" pitchFamily="18" charset="0"/>
                <a:cs typeface="Times New Roman" panose="02020603050405020304" pitchFamily="18" charset="0"/>
              </a:endParaRPr>
            </a:p>
          </p:txBody>
        </p:sp>
      </p:grpSp>
      <p:grpSp>
        <p:nvGrpSpPr>
          <p:cNvPr id="149" name="グループ化 148"/>
          <p:cNvGrpSpPr/>
          <p:nvPr/>
        </p:nvGrpSpPr>
        <p:grpSpPr>
          <a:xfrm>
            <a:off x="3910198" y="6626000"/>
            <a:ext cx="492444" cy="479420"/>
            <a:chOff x="1077222" y="2081190"/>
            <a:chExt cx="492444" cy="479420"/>
          </a:xfrm>
        </p:grpSpPr>
        <p:grpSp>
          <p:nvGrpSpPr>
            <p:cNvPr id="150" name="Group 4"/>
            <p:cNvGrpSpPr>
              <a:grpSpLocks noChangeAspect="1"/>
            </p:cNvGrpSpPr>
            <p:nvPr/>
          </p:nvGrpSpPr>
          <p:grpSpPr bwMode="auto">
            <a:xfrm>
              <a:off x="1091195" y="2098946"/>
              <a:ext cx="464496" cy="461664"/>
              <a:chOff x="-600" y="2362"/>
              <a:chExt cx="328" cy="326"/>
            </a:xfrm>
            <a:solidFill>
              <a:srgbClr val="AACC09"/>
            </a:solidFill>
          </p:grpSpPr>
          <p:sp>
            <p:nvSpPr>
              <p:cNvPr id="152" name="Freeform 5"/>
              <p:cNvSpPr>
                <a:spLocks/>
              </p:cNvSpPr>
              <p:nvPr/>
            </p:nvSpPr>
            <p:spPr bwMode="auto">
              <a:xfrm>
                <a:off x="-600" y="2362"/>
                <a:ext cx="328" cy="326"/>
              </a:xfrm>
              <a:custGeom>
                <a:avLst/>
                <a:gdLst>
                  <a:gd name="T0" fmla="*/ 320 w 328"/>
                  <a:gd name="T1" fmla="*/ 178 h 326"/>
                  <a:gd name="T2" fmla="*/ 322 w 328"/>
                  <a:gd name="T3" fmla="*/ 196 h 326"/>
                  <a:gd name="T4" fmla="*/ 310 w 328"/>
                  <a:gd name="T5" fmla="*/ 206 h 326"/>
                  <a:gd name="T6" fmla="*/ 312 w 328"/>
                  <a:gd name="T7" fmla="*/ 224 h 326"/>
                  <a:gd name="T8" fmla="*/ 292 w 328"/>
                  <a:gd name="T9" fmla="*/ 240 h 326"/>
                  <a:gd name="T10" fmla="*/ 294 w 328"/>
                  <a:gd name="T11" fmla="*/ 256 h 326"/>
                  <a:gd name="T12" fmla="*/ 274 w 328"/>
                  <a:gd name="T13" fmla="*/ 262 h 326"/>
                  <a:gd name="T14" fmla="*/ 266 w 328"/>
                  <a:gd name="T15" fmla="*/ 280 h 326"/>
                  <a:gd name="T16" fmla="*/ 244 w 328"/>
                  <a:gd name="T17" fmla="*/ 296 h 326"/>
                  <a:gd name="T18" fmla="*/ 230 w 328"/>
                  <a:gd name="T19" fmla="*/ 296 h 326"/>
                  <a:gd name="T20" fmla="*/ 210 w 328"/>
                  <a:gd name="T21" fmla="*/ 308 h 326"/>
                  <a:gd name="T22" fmla="*/ 194 w 328"/>
                  <a:gd name="T23" fmla="*/ 320 h 326"/>
                  <a:gd name="T24" fmla="*/ 174 w 328"/>
                  <a:gd name="T25" fmla="*/ 316 h 326"/>
                  <a:gd name="T26" fmla="*/ 156 w 328"/>
                  <a:gd name="T27" fmla="*/ 322 h 326"/>
                  <a:gd name="T28" fmla="*/ 140 w 328"/>
                  <a:gd name="T29" fmla="*/ 314 h 326"/>
                  <a:gd name="T30" fmla="*/ 126 w 328"/>
                  <a:gd name="T31" fmla="*/ 310 h 326"/>
                  <a:gd name="T32" fmla="*/ 106 w 328"/>
                  <a:gd name="T33" fmla="*/ 298 h 326"/>
                  <a:gd name="T34" fmla="*/ 88 w 328"/>
                  <a:gd name="T35" fmla="*/ 304 h 326"/>
                  <a:gd name="T36" fmla="*/ 74 w 328"/>
                  <a:gd name="T37" fmla="*/ 298 h 326"/>
                  <a:gd name="T38" fmla="*/ 68 w 328"/>
                  <a:gd name="T39" fmla="*/ 282 h 326"/>
                  <a:gd name="T40" fmla="*/ 54 w 328"/>
                  <a:gd name="T41" fmla="*/ 272 h 326"/>
                  <a:gd name="T42" fmla="*/ 40 w 328"/>
                  <a:gd name="T43" fmla="*/ 258 h 326"/>
                  <a:gd name="T44" fmla="*/ 34 w 328"/>
                  <a:gd name="T45" fmla="*/ 246 h 326"/>
                  <a:gd name="T46" fmla="*/ 22 w 328"/>
                  <a:gd name="T47" fmla="*/ 226 h 326"/>
                  <a:gd name="T48" fmla="*/ 14 w 328"/>
                  <a:gd name="T49" fmla="*/ 210 h 326"/>
                  <a:gd name="T50" fmla="*/ 4 w 328"/>
                  <a:gd name="T51" fmla="*/ 198 h 326"/>
                  <a:gd name="T52" fmla="*/ 16 w 328"/>
                  <a:gd name="T53" fmla="*/ 176 h 326"/>
                  <a:gd name="T54" fmla="*/ 0 w 328"/>
                  <a:gd name="T55" fmla="*/ 160 h 326"/>
                  <a:gd name="T56" fmla="*/ 8 w 328"/>
                  <a:gd name="T57" fmla="*/ 142 h 326"/>
                  <a:gd name="T58" fmla="*/ 8 w 328"/>
                  <a:gd name="T59" fmla="*/ 122 h 326"/>
                  <a:gd name="T60" fmla="*/ 22 w 328"/>
                  <a:gd name="T61" fmla="*/ 112 h 326"/>
                  <a:gd name="T62" fmla="*/ 24 w 328"/>
                  <a:gd name="T63" fmla="*/ 94 h 326"/>
                  <a:gd name="T64" fmla="*/ 32 w 328"/>
                  <a:gd name="T65" fmla="*/ 78 h 326"/>
                  <a:gd name="T66" fmla="*/ 32 w 328"/>
                  <a:gd name="T67" fmla="*/ 60 h 326"/>
                  <a:gd name="T68" fmla="*/ 48 w 328"/>
                  <a:gd name="T69" fmla="*/ 48 h 326"/>
                  <a:gd name="T70" fmla="*/ 66 w 328"/>
                  <a:gd name="T71" fmla="*/ 32 h 326"/>
                  <a:gd name="T72" fmla="*/ 82 w 328"/>
                  <a:gd name="T73" fmla="*/ 26 h 326"/>
                  <a:gd name="T74" fmla="*/ 100 w 328"/>
                  <a:gd name="T75" fmla="*/ 18 h 326"/>
                  <a:gd name="T76" fmla="*/ 114 w 328"/>
                  <a:gd name="T77" fmla="*/ 16 h 326"/>
                  <a:gd name="T78" fmla="*/ 122 w 328"/>
                  <a:gd name="T79" fmla="*/ 4 h 326"/>
                  <a:gd name="T80" fmla="*/ 136 w 328"/>
                  <a:gd name="T81" fmla="*/ 4 h 326"/>
                  <a:gd name="T82" fmla="*/ 156 w 328"/>
                  <a:gd name="T83" fmla="*/ 6 h 326"/>
                  <a:gd name="T84" fmla="*/ 170 w 328"/>
                  <a:gd name="T85" fmla="*/ 2 h 326"/>
                  <a:gd name="T86" fmla="*/ 188 w 328"/>
                  <a:gd name="T87" fmla="*/ 6 h 326"/>
                  <a:gd name="T88" fmla="*/ 206 w 328"/>
                  <a:gd name="T89" fmla="*/ 8 h 326"/>
                  <a:gd name="T90" fmla="*/ 224 w 328"/>
                  <a:gd name="T91" fmla="*/ 6 h 326"/>
                  <a:gd name="T92" fmla="*/ 234 w 328"/>
                  <a:gd name="T93" fmla="*/ 22 h 326"/>
                  <a:gd name="T94" fmla="*/ 256 w 328"/>
                  <a:gd name="T95" fmla="*/ 20 h 326"/>
                  <a:gd name="T96" fmla="*/ 268 w 328"/>
                  <a:gd name="T97" fmla="*/ 38 h 326"/>
                  <a:gd name="T98" fmla="*/ 274 w 328"/>
                  <a:gd name="T99" fmla="*/ 56 h 326"/>
                  <a:gd name="T100" fmla="*/ 298 w 328"/>
                  <a:gd name="T101" fmla="*/ 62 h 326"/>
                  <a:gd name="T102" fmla="*/ 302 w 328"/>
                  <a:gd name="T103" fmla="*/ 76 h 326"/>
                  <a:gd name="T104" fmla="*/ 300 w 328"/>
                  <a:gd name="T105" fmla="*/ 92 h 326"/>
                  <a:gd name="T106" fmla="*/ 312 w 328"/>
                  <a:gd name="T107" fmla="*/ 102 h 326"/>
                  <a:gd name="T108" fmla="*/ 318 w 328"/>
                  <a:gd name="T109" fmla="*/ 118 h 326"/>
                  <a:gd name="T110" fmla="*/ 318 w 328"/>
                  <a:gd name="T111" fmla="*/ 132 h 326"/>
                  <a:gd name="T112" fmla="*/ 320 w 328"/>
                  <a:gd name="T113" fmla="*/ 148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28" h="326">
                    <a:moveTo>
                      <a:pt x="316" y="160"/>
                    </a:moveTo>
                    <a:lnTo>
                      <a:pt x="316" y="160"/>
                    </a:lnTo>
                    <a:lnTo>
                      <a:pt x="318" y="164"/>
                    </a:lnTo>
                    <a:lnTo>
                      <a:pt x="320" y="168"/>
                    </a:lnTo>
                    <a:lnTo>
                      <a:pt x="320" y="168"/>
                    </a:lnTo>
                    <a:lnTo>
                      <a:pt x="320" y="178"/>
                    </a:lnTo>
                    <a:lnTo>
                      <a:pt x="320" y="178"/>
                    </a:lnTo>
                    <a:lnTo>
                      <a:pt x="320" y="180"/>
                    </a:lnTo>
                    <a:lnTo>
                      <a:pt x="324" y="182"/>
                    </a:lnTo>
                    <a:lnTo>
                      <a:pt x="328" y="186"/>
                    </a:lnTo>
                    <a:lnTo>
                      <a:pt x="328" y="188"/>
                    </a:lnTo>
                    <a:lnTo>
                      <a:pt x="328" y="188"/>
                    </a:lnTo>
                    <a:lnTo>
                      <a:pt x="326" y="192"/>
                    </a:lnTo>
                    <a:lnTo>
                      <a:pt x="322" y="196"/>
                    </a:lnTo>
                    <a:lnTo>
                      <a:pt x="322" y="196"/>
                    </a:lnTo>
                    <a:lnTo>
                      <a:pt x="320" y="198"/>
                    </a:lnTo>
                    <a:lnTo>
                      <a:pt x="316" y="200"/>
                    </a:lnTo>
                    <a:lnTo>
                      <a:pt x="312" y="200"/>
                    </a:lnTo>
                    <a:lnTo>
                      <a:pt x="308" y="202"/>
                    </a:lnTo>
                    <a:lnTo>
                      <a:pt x="308" y="202"/>
                    </a:lnTo>
                    <a:lnTo>
                      <a:pt x="310" y="206"/>
                    </a:lnTo>
                    <a:lnTo>
                      <a:pt x="314" y="210"/>
                    </a:lnTo>
                    <a:lnTo>
                      <a:pt x="318" y="214"/>
                    </a:lnTo>
                    <a:lnTo>
                      <a:pt x="320" y="216"/>
                    </a:lnTo>
                    <a:lnTo>
                      <a:pt x="320" y="216"/>
                    </a:lnTo>
                    <a:lnTo>
                      <a:pt x="316" y="220"/>
                    </a:lnTo>
                    <a:lnTo>
                      <a:pt x="312" y="224"/>
                    </a:lnTo>
                    <a:lnTo>
                      <a:pt x="312" y="224"/>
                    </a:lnTo>
                    <a:lnTo>
                      <a:pt x="308" y="232"/>
                    </a:lnTo>
                    <a:lnTo>
                      <a:pt x="308" y="232"/>
                    </a:lnTo>
                    <a:lnTo>
                      <a:pt x="302" y="238"/>
                    </a:lnTo>
                    <a:lnTo>
                      <a:pt x="302" y="238"/>
                    </a:lnTo>
                    <a:lnTo>
                      <a:pt x="300" y="240"/>
                    </a:lnTo>
                    <a:lnTo>
                      <a:pt x="296" y="240"/>
                    </a:lnTo>
                    <a:lnTo>
                      <a:pt x="292" y="240"/>
                    </a:lnTo>
                    <a:lnTo>
                      <a:pt x="290" y="242"/>
                    </a:lnTo>
                    <a:lnTo>
                      <a:pt x="290" y="242"/>
                    </a:lnTo>
                    <a:lnTo>
                      <a:pt x="290" y="244"/>
                    </a:lnTo>
                    <a:lnTo>
                      <a:pt x="292" y="248"/>
                    </a:lnTo>
                    <a:lnTo>
                      <a:pt x="294" y="252"/>
                    </a:lnTo>
                    <a:lnTo>
                      <a:pt x="294" y="256"/>
                    </a:lnTo>
                    <a:lnTo>
                      <a:pt x="294" y="256"/>
                    </a:lnTo>
                    <a:lnTo>
                      <a:pt x="286" y="262"/>
                    </a:lnTo>
                    <a:lnTo>
                      <a:pt x="286" y="262"/>
                    </a:lnTo>
                    <a:lnTo>
                      <a:pt x="284" y="262"/>
                    </a:lnTo>
                    <a:lnTo>
                      <a:pt x="280" y="262"/>
                    </a:lnTo>
                    <a:lnTo>
                      <a:pt x="276" y="262"/>
                    </a:lnTo>
                    <a:lnTo>
                      <a:pt x="274" y="262"/>
                    </a:lnTo>
                    <a:lnTo>
                      <a:pt x="274" y="262"/>
                    </a:lnTo>
                    <a:lnTo>
                      <a:pt x="272" y="266"/>
                    </a:lnTo>
                    <a:lnTo>
                      <a:pt x="270" y="270"/>
                    </a:lnTo>
                    <a:lnTo>
                      <a:pt x="270" y="270"/>
                    </a:lnTo>
                    <a:lnTo>
                      <a:pt x="268" y="274"/>
                    </a:lnTo>
                    <a:lnTo>
                      <a:pt x="268" y="278"/>
                    </a:lnTo>
                    <a:lnTo>
                      <a:pt x="266" y="280"/>
                    </a:lnTo>
                    <a:lnTo>
                      <a:pt x="266" y="280"/>
                    </a:lnTo>
                    <a:lnTo>
                      <a:pt x="258" y="286"/>
                    </a:lnTo>
                    <a:lnTo>
                      <a:pt x="258" y="286"/>
                    </a:lnTo>
                    <a:lnTo>
                      <a:pt x="256" y="290"/>
                    </a:lnTo>
                    <a:lnTo>
                      <a:pt x="254" y="294"/>
                    </a:lnTo>
                    <a:lnTo>
                      <a:pt x="254" y="294"/>
                    </a:lnTo>
                    <a:lnTo>
                      <a:pt x="248" y="294"/>
                    </a:lnTo>
                    <a:lnTo>
                      <a:pt x="244" y="296"/>
                    </a:lnTo>
                    <a:lnTo>
                      <a:pt x="244" y="296"/>
                    </a:lnTo>
                    <a:lnTo>
                      <a:pt x="242" y="296"/>
                    </a:lnTo>
                    <a:lnTo>
                      <a:pt x="238" y="294"/>
                    </a:lnTo>
                    <a:lnTo>
                      <a:pt x="236" y="294"/>
                    </a:lnTo>
                    <a:lnTo>
                      <a:pt x="232" y="294"/>
                    </a:lnTo>
                    <a:lnTo>
                      <a:pt x="232" y="294"/>
                    </a:lnTo>
                    <a:lnTo>
                      <a:pt x="230" y="296"/>
                    </a:lnTo>
                    <a:lnTo>
                      <a:pt x="230" y="298"/>
                    </a:lnTo>
                    <a:lnTo>
                      <a:pt x="228" y="300"/>
                    </a:lnTo>
                    <a:lnTo>
                      <a:pt x="228" y="302"/>
                    </a:lnTo>
                    <a:lnTo>
                      <a:pt x="228" y="302"/>
                    </a:lnTo>
                    <a:lnTo>
                      <a:pt x="218" y="306"/>
                    </a:lnTo>
                    <a:lnTo>
                      <a:pt x="218" y="306"/>
                    </a:lnTo>
                    <a:lnTo>
                      <a:pt x="210" y="308"/>
                    </a:lnTo>
                    <a:lnTo>
                      <a:pt x="210" y="308"/>
                    </a:lnTo>
                    <a:lnTo>
                      <a:pt x="206" y="312"/>
                    </a:lnTo>
                    <a:lnTo>
                      <a:pt x="204" y="314"/>
                    </a:lnTo>
                    <a:lnTo>
                      <a:pt x="202" y="316"/>
                    </a:lnTo>
                    <a:lnTo>
                      <a:pt x="202" y="316"/>
                    </a:lnTo>
                    <a:lnTo>
                      <a:pt x="194" y="320"/>
                    </a:lnTo>
                    <a:lnTo>
                      <a:pt x="194" y="320"/>
                    </a:lnTo>
                    <a:lnTo>
                      <a:pt x="184" y="320"/>
                    </a:lnTo>
                    <a:lnTo>
                      <a:pt x="184" y="320"/>
                    </a:lnTo>
                    <a:lnTo>
                      <a:pt x="182" y="320"/>
                    </a:lnTo>
                    <a:lnTo>
                      <a:pt x="180" y="318"/>
                    </a:lnTo>
                    <a:lnTo>
                      <a:pt x="176" y="316"/>
                    </a:lnTo>
                    <a:lnTo>
                      <a:pt x="174" y="316"/>
                    </a:lnTo>
                    <a:lnTo>
                      <a:pt x="174" y="316"/>
                    </a:lnTo>
                    <a:lnTo>
                      <a:pt x="172" y="316"/>
                    </a:lnTo>
                    <a:lnTo>
                      <a:pt x="170" y="320"/>
                    </a:lnTo>
                    <a:lnTo>
                      <a:pt x="168" y="324"/>
                    </a:lnTo>
                    <a:lnTo>
                      <a:pt x="166" y="324"/>
                    </a:lnTo>
                    <a:lnTo>
                      <a:pt x="166" y="324"/>
                    </a:lnTo>
                    <a:lnTo>
                      <a:pt x="160" y="324"/>
                    </a:lnTo>
                    <a:lnTo>
                      <a:pt x="156" y="322"/>
                    </a:lnTo>
                    <a:lnTo>
                      <a:pt x="156" y="322"/>
                    </a:lnTo>
                    <a:lnTo>
                      <a:pt x="150" y="324"/>
                    </a:lnTo>
                    <a:lnTo>
                      <a:pt x="146" y="326"/>
                    </a:lnTo>
                    <a:lnTo>
                      <a:pt x="146" y="326"/>
                    </a:lnTo>
                    <a:lnTo>
                      <a:pt x="144" y="324"/>
                    </a:lnTo>
                    <a:lnTo>
                      <a:pt x="142" y="318"/>
                    </a:lnTo>
                    <a:lnTo>
                      <a:pt x="140" y="314"/>
                    </a:lnTo>
                    <a:lnTo>
                      <a:pt x="138" y="312"/>
                    </a:lnTo>
                    <a:lnTo>
                      <a:pt x="138" y="312"/>
                    </a:lnTo>
                    <a:lnTo>
                      <a:pt x="134" y="314"/>
                    </a:lnTo>
                    <a:lnTo>
                      <a:pt x="128" y="314"/>
                    </a:lnTo>
                    <a:lnTo>
                      <a:pt x="128" y="314"/>
                    </a:lnTo>
                    <a:lnTo>
                      <a:pt x="126" y="312"/>
                    </a:lnTo>
                    <a:lnTo>
                      <a:pt x="126" y="310"/>
                    </a:lnTo>
                    <a:lnTo>
                      <a:pt x="124" y="306"/>
                    </a:lnTo>
                    <a:lnTo>
                      <a:pt x="122" y="304"/>
                    </a:lnTo>
                    <a:lnTo>
                      <a:pt x="122" y="304"/>
                    </a:lnTo>
                    <a:lnTo>
                      <a:pt x="114" y="300"/>
                    </a:lnTo>
                    <a:lnTo>
                      <a:pt x="114" y="300"/>
                    </a:lnTo>
                    <a:lnTo>
                      <a:pt x="106" y="298"/>
                    </a:lnTo>
                    <a:lnTo>
                      <a:pt x="106" y="298"/>
                    </a:lnTo>
                    <a:lnTo>
                      <a:pt x="102" y="298"/>
                    </a:lnTo>
                    <a:lnTo>
                      <a:pt x="98" y="304"/>
                    </a:lnTo>
                    <a:lnTo>
                      <a:pt x="94" y="308"/>
                    </a:lnTo>
                    <a:lnTo>
                      <a:pt x="90" y="310"/>
                    </a:lnTo>
                    <a:lnTo>
                      <a:pt x="90" y="310"/>
                    </a:lnTo>
                    <a:lnTo>
                      <a:pt x="88" y="308"/>
                    </a:lnTo>
                    <a:lnTo>
                      <a:pt x="88" y="304"/>
                    </a:lnTo>
                    <a:lnTo>
                      <a:pt x="86" y="300"/>
                    </a:lnTo>
                    <a:lnTo>
                      <a:pt x="86" y="298"/>
                    </a:lnTo>
                    <a:lnTo>
                      <a:pt x="86" y="298"/>
                    </a:lnTo>
                    <a:lnTo>
                      <a:pt x="80" y="298"/>
                    </a:lnTo>
                    <a:lnTo>
                      <a:pt x="76" y="298"/>
                    </a:lnTo>
                    <a:lnTo>
                      <a:pt x="74" y="298"/>
                    </a:lnTo>
                    <a:lnTo>
                      <a:pt x="74" y="298"/>
                    </a:lnTo>
                    <a:lnTo>
                      <a:pt x="74" y="294"/>
                    </a:lnTo>
                    <a:lnTo>
                      <a:pt x="76" y="288"/>
                    </a:lnTo>
                    <a:lnTo>
                      <a:pt x="76" y="282"/>
                    </a:lnTo>
                    <a:lnTo>
                      <a:pt x="76" y="278"/>
                    </a:lnTo>
                    <a:lnTo>
                      <a:pt x="76" y="278"/>
                    </a:lnTo>
                    <a:lnTo>
                      <a:pt x="74" y="280"/>
                    </a:lnTo>
                    <a:lnTo>
                      <a:pt x="68" y="282"/>
                    </a:lnTo>
                    <a:lnTo>
                      <a:pt x="64" y="284"/>
                    </a:lnTo>
                    <a:lnTo>
                      <a:pt x="60" y="284"/>
                    </a:lnTo>
                    <a:lnTo>
                      <a:pt x="60" y="284"/>
                    </a:lnTo>
                    <a:lnTo>
                      <a:pt x="54" y="278"/>
                    </a:lnTo>
                    <a:lnTo>
                      <a:pt x="54" y="278"/>
                    </a:lnTo>
                    <a:lnTo>
                      <a:pt x="54" y="274"/>
                    </a:lnTo>
                    <a:lnTo>
                      <a:pt x="54" y="272"/>
                    </a:lnTo>
                    <a:lnTo>
                      <a:pt x="54" y="268"/>
                    </a:lnTo>
                    <a:lnTo>
                      <a:pt x="54" y="266"/>
                    </a:lnTo>
                    <a:lnTo>
                      <a:pt x="54" y="266"/>
                    </a:lnTo>
                    <a:lnTo>
                      <a:pt x="48" y="258"/>
                    </a:lnTo>
                    <a:lnTo>
                      <a:pt x="48" y="258"/>
                    </a:lnTo>
                    <a:lnTo>
                      <a:pt x="44" y="258"/>
                    </a:lnTo>
                    <a:lnTo>
                      <a:pt x="40" y="258"/>
                    </a:lnTo>
                    <a:lnTo>
                      <a:pt x="36" y="258"/>
                    </a:lnTo>
                    <a:lnTo>
                      <a:pt x="34" y="258"/>
                    </a:lnTo>
                    <a:lnTo>
                      <a:pt x="34" y="258"/>
                    </a:lnTo>
                    <a:lnTo>
                      <a:pt x="32" y="256"/>
                    </a:lnTo>
                    <a:lnTo>
                      <a:pt x="34" y="252"/>
                    </a:lnTo>
                    <a:lnTo>
                      <a:pt x="34" y="248"/>
                    </a:lnTo>
                    <a:lnTo>
                      <a:pt x="34" y="246"/>
                    </a:lnTo>
                    <a:lnTo>
                      <a:pt x="34" y="246"/>
                    </a:lnTo>
                    <a:lnTo>
                      <a:pt x="30" y="244"/>
                    </a:lnTo>
                    <a:lnTo>
                      <a:pt x="26" y="240"/>
                    </a:lnTo>
                    <a:lnTo>
                      <a:pt x="26" y="240"/>
                    </a:lnTo>
                    <a:lnTo>
                      <a:pt x="22" y="232"/>
                    </a:lnTo>
                    <a:lnTo>
                      <a:pt x="22" y="232"/>
                    </a:lnTo>
                    <a:lnTo>
                      <a:pt x="22" y="226"/>
                    </a:lnTo>
                    <a:lnTo>
                      <a:pt x="22" y="222"/>
                    </a:lnTo>
                    <a:lnTo>
                      <a:pt x="22" y="222"/>
                    </a:lnTo>
                    <a:lnTo>
                      <a:pt x="18" y="218"/>
                    </a:lnTo>
                    <a:lnTo>
                      <a:pt x="14" y="216"/>
                    </a:lnTo>
                    <a:lnTo>
                      <a:pt x="14" y="214"/>
                    </a:lnTo>
                    <a:lnTo>
                      <a:pt x="14" y="214"/>
                    </a:lnTo>
                    <a:lnTo>
                      <a:pt x="14" y="210"/>
                    </a:lnTo>
                    <a:lnTo>
                      <a:pt x="14" y="206"/>
                    </a:lnTo>
                    <a:lnTo>
                      <a:pt x="14" y="206"/>
                    </a:lnTo>
                    <a:lnTo>
                      <a:pt x="12" y="204"/>
                    </a:lnTo>
                    <a:lnTo>
                      <a:pt x="8" y="202"/>
                    </a:lnTo>
                    <a:lnTo>
                      <a:pt x="6" y="200"/>
                    </a:lnTo>
                    <a:lnTo>
                      <a:pt x="4" y="198"/>
                    </a:lnTo>
                    <a:lnTo>
                      <a:pt x="4" y="198"/>
                    </a:lnTo>
                    <a:lnTo>
                      <a:pt x="6" y="196"/>
                    </a:lnTo>
                    <a:lnTo>
                      <a:pt x="10" y="192"/>
                    </a:lnTo>
                    <a:lnTo>
                      <a:pt x="16" y="188"/>
                    </a:lnTo>
                    <a:lnTo>
                      <a:pt x="18" y="186"/>
                    </a:lnTo>
                    <a:lnTo>
                      <a:pt x="18" y="186"/>
                    </a:lnTo>
                    <a:lnTo>
                      <a:pt x="16" y="176"/>
                    </a:lnTo>
                    <a:lnTo>
                      <a:pt x="16" y="176"/>
                    </a:lnTo>
                    <a:lnTo>
                      <a:pt x="14" y="174"/>
                    </a:lnTo>
                    <a:lnTo>
                      <a:pt x="10" y="174"/>
                    </a:lnTo>
                    <a:lnTo>
                      <a:pt x="4" y="172"/>
                    </a:lnTo>
                    <a:lnTo>
                      <a:pt x="2" y="170"/>
                    </a:lnTo>
                    <a:lnTo>
                      <a:pt x="2" y="170"/>
                    </a:lnTo>
                    <a:lnTo>
                      <a:pt x="0" y="160"/>
                    </a:lnTo>
                    <a:lnTo>
                      <a:pt x="0" y="160"/>
                    </a:lnTo>
                    <a:lnTo>
                      <a:pt x="2" y="158"/>
                    </a:lnTo>
                    <a:lnTo>
                      <a:pt x="4" y="154"/>
                    </a:lnTo>
                    <a:lnTo>
                      <a:pt x="8" y="152"/>
                    </a:lnTo>
                    <a:lnTo>
                      <a:pt x="8" y="150"/>
                    </a:lnTo>
                    <a:lnTo>
                      <a:pt x="8" y="150"/>
                    </a:lnTo>
                    <a:lnTo>
                      <a:pt x="8" y="142"/>
                    </a:lnTo>
                    <a:lnTo>
                      <a:pt x="8" y="142"/>
                    </a:lnTo>
                    <a:lnTo>
                      <a:pt x="8" y="138"/>
                    </a:lnTo>
                    <a:lnTo>
                      <a:pt x="4" y="136"/>
                    </a:lnTo>
                    <a:lnTo>
                      <a:pt x="2" y="134"/>
                    </a:lnTo>
                    <a:lnTo>
                      <a:pt x="2" y="130"/>
                    </a:lnTo>
                    <a:lnTo>
                      <a:pt x="2" y="130"/>
                    </a:lnTo>
                    <a:lnTo>
                      <a:pt x="4" y="126"/>
                    </a:lnTo>
                    <a:lnTo>
                      <a:pt x="8" y="122"/>
                    </a:lnTo>
                    <a:lnTo>
                      <a:pt x="8" y="122"/>
                    </a:lnTo>
                    <a:lnTo>
                      <a:pt x="10" y="120"/>
                    </a:lnTo>
                    <a:lnTo>
                      <a:pt x="14" y="120"/>
                    </a:lnTo>
                    <a:lnTo>
                      <a:pt x="20" y="118"/>
                    </a:lnTo>
                    <a:lnTo>
                      <a:pt x="22" y="116"/>
                    </a:lnTo>
                    <a:lnTo>
                      <a:pt x="22" y="116"/>
                    </a:lnTo>
                    <a:lnTo>
                      <a:pt x="22" y="112"/>
                    </a:lnTo>
                    <a:lnTo>
                      <a:pt x="20" y="106"/>
                    </a:lnTo>
                    <a:lnTo>
                      <a:pt x="20" y="106"/>
                    </a:lnTo>
                    <a:lnTo>
                      <a:pt x="20" y="102"/>
                    </a:lnTo>
                    <a:lnTo>
                      <a:pt x="20" y="96"/>
                    </a:lnTo>
                    <a:lnTo>
                      <a:pt x="20" y="96"/>
                    </a:lnTo>
                    <a:lnTo>
                      <a:pt x="22" y="96"/>
                    </a:lnTo>
                    <a:lnTo>
                      <a:pt x="24" y="94"/>
                    </a:lnTo>
                    <a:lnTo>
                      <a:pt x="28" y="92"/>
                    </a:lnTo>
                    <a:lnTo>
                      <a:pt x="30" y="92"/>
                    </a:lnTo>
                    <a:lnTo>
                      <a:pt x="30" y="92"/>
                    </a:lnTo>
                    <a:lnTo>
                      <a:pt x="32" y="84"/>
                    </a:lnTo>
                    <a:lnTo>
                      <a:pt x="32" y="84"/>
                    </a:lnTo>
                    <a:lnTo>
                      <a:pt x="34" y="80"/>
                    </a:lnTo>
                    <a:lnTo>
                      <a:pt x="32" y="78"/>
                    </a:lnTo>
                    <a:lnTo>
                      <a:pt x="32" y="74"/>
                    </a:lnTo>
                    <a:lnTo>
                      <a:pt x="32" y="72"/>
                    </a:lnTo>
                    <a:lnTo>
                      <a:pt x="32" y="72"/>
                    </a:lnTo>
                    <a:lnTo>
                      <a:pt x="32" y="66"/>
                    </a:lnTo>
                    <a:lnTo>
                      <a:pt x="32" y="62"/>
                    </a:lnTo>
                    <a:lnTo>
                      <a:pt x="32" y="60"/>
                    </a:lnTo>
                    <a:lnTo>
                      <a:pt x="32" y="60"/>
                    </a:lnTo>
                    <a:lnTo>
                      <a:pt x="34" y="60"/>
                    </a:lnTo>
                    <a:lnTo>
                      <a:pt x="38" y="60"/>
                    </a:lnTo>
                    <a:lnTo>
                      <a:pt x="42" y="60"/>
                    </a:lnTo>
                    <a:lnTo>
                      <a:pt x="46" y="60"/>
                    </a:lnTo>
                    <a:lnTo>
                      <a:pt x="46" y="60"/>
                    </a:lnTo>
                    <a:lnTo>
                      <a:pt x="46" y="54"/>
                    </a:lnTo>
                    <a:lnTo>
                      <a:pt x="48" y="48"/>
                    </a:lnTo>
                    <a:lnTo>
                      <a:pt x="48" y="48"/>
                    </a:lnTo>
                    <a:lnTo>
                      <a:pt x="52" y="46"/>
                    </a:lnTo>
                    <a:lnTo>
                      <a:pt x="56" y="44"/>
                    </a:lnTo>
                    <a:lnTo>
                      <a:pt x="56" y="44"/>
                    </a:lnTo>
                    <a:lnTo>
                      <a:pt x="62" y="36"/>
                    </a:lnTo>
                    <a:lnTo>
                      <a:pt x="62" y="36"/>
                    </a:lnTo>
                    <a:lnTo>
                      <a:pt x="66" y="32"/>
                    </a:lnTo>
                    <a:lnTo>
                      <a:pt x="68" y="30"/>
                    </a:lnTo>
                    <a:lnTo>
                      <a:pt x="68" y="30"/>
                    </a:lnTo>
                    <a:lnTo>
                      <a:pt x="72" y="24"/>
                    </a:lnTo>
                    <a:lnTo>
                      <a:pt x="74" y="20"/>
                    </a:lnTo>
                    <a:lnTo>
                      <a:pt x="74" y="20"/>
                    </a:lnTo>
                    <a:lnTo>
                      <a:pt x="78" y="22"/>
                    </a:lnTo>
                    <a:lnTo>
                      <a:pt x="82" y="26"/>
                    </a:lnTo>
                    <a:lnTo>
                      <a:pt x="88" y="30"/>
                    </a:lnTo>
                    <a:lnTo>
                      <a:pt x="92" y="30"/>
                    </a:lnTo>
                    <a:lnTo>
                      <a:pt x="92" y="30"/>
                    </a:lnTo>
                    <a:lnTo>
                      <a:pt x="98" y="26"/>
                    </a:lnTo>
                    <a:lnTo>
                      <a:pt x="98" y="26"/>
                    </a:lnTo>
                    <a:lnTo>
                      <a:pt x="100" y="22"/>
                    </a:lnTo>
                    <a:lnTo>
                      <a:pt x="100" y="18"/>
                    </a:lnTo>
                    <a:lnTo>
                      <a:pt x="100" y="14"/>
                    </a:lnTo>
                    <a:lnTo>
                      <a:pt x="102" y="12"/>
                    </a:lnTo>
                    <a:lnTo>
                      <a:pt x="102" y="12"/>
                    </a:lnTo>
                    <a:lnTo>
                      <a:pt x="104" y="12"/>
                    </a:lnTo>
                    <a:lnTo>
                      <a:pt x="108" y="14"/>
                    </a:lnTo>
                    <a:lnTo>
                      <a:pt x="110" y="16"/>
                    </a:lnTo>
                    <a:lnTo>
                      <a:pt x="114" y="16"/>
                    </a:lnTo>
                    <a:lnTo>
                      <a:pt x="114" y="16"/>
                    </a:lnTo>
                    <a:lnTo>
                      <a:pt x="114" y="14"/>
                    </a:lnTo>
                    <a:lnTo>
                      <a:pt x="116" y="10"/>
                    </a:lnTo>
                    <a:lnTo>
                      <a:pt x="116" y="6"/>
                    </a:lnTo>
                    <a:lnTo>
                      <a:pt x="118" y="4"/>
                    </a:lnTo>
                    <a:lnTo>
                      <a:pt x="118" y="4"/>
                    </a:lnTo>
                    <a:lnTo>
                      <a:pt x="122" y="4"/>
                    </a:lnTo>
                    <a:lnTo>
                      <a:pt x="124" y="8"/>
                    </a:lnTo>
                    <a:lnTo>
                      <a:pt x="128" y="10"/>
                    </a:lnTo>
                    <a:lnTo>
                      <a:pt x="130" y="10"/>
                    </a:lnTo>
                    <a:lnTo>
                      <a:pt x="130" y="10"/>
                    </a:lnTo>
                    <a:lnTo>
                      <a:pt x="132" y="10"/>
                    </a:lnTo>
                    <a:lnTo>
                      <a:pt x="134" y="6"/>
                    </a:lnTo>
                    <a:lnTo>
                      <a:pt x="136" y="4"/>
                    </a:lnTo>
                    <a:lnTo>
                      <a:pt x="138" y="2"/>
                    </a:lnTo>
                    <a:lnTo>
                      <a:pt x="138" y="2"/>
                    </a:lnTo>
                    <a:lnTo>
                      <a:pt x="142" y="4"/>
                    </a:lnTo>
                    <a:lnTo>
                      <a:pt x="148" y="4"/>
                    </a:lnTo>
                    <a:lnTo>
                      <a:pt x="148" y="4"/>
                    </a:lnTo>
                    <a:lnTo>
                      <a:pt x="152" y="6"/>
                    </a:lnTo>
                    <a:lnTo>
                      <a:pt x="156" y="6"/>
                    </a:lnTo>
                    <a:lnTo>
                      <a:pt x="156" y="6"/>
                    </a:lnTo>
                    <a:lnTo>
                      <a:pt x="158" y="6"/>
                    </a:lnTo>
                    <a:lnTo>
                      <a:pt x="160" y="4"/>
                    </a:lnTo>
                    <a:lnTo>
                      <a:pt x="164" y="2"/>
                    </a:lnTo>
                    <a:lnTo>
                      <a:pt x="166" y="0"/>
                    </a:lnTo>
                    <a:lnTo>
                      <a:pt x="166" y="0"/>
                    </a:lnTo>
                    <a:lnTo>
                      <a:pt x="170" y="2"/>
                    </a:lnTo>
                    <a:lnTo>
                      <a:pt x="174" y="4"/>
                    </a:lnTo>
                    <a:lnTo>
                      <a:pt x="174" y="4"/>
                    </a:lnTo>
                    <a:lnTo>
                      <a:pt x="180" y="2"/>
                    </a:lnTo>
                    <a:lnTo>
                      <a:pt x="184" y="2"/>
                    </a:lnTo>
                    <a:lnTo>
                      <a:pt x="184" y="2"/>
                    </a:lnTo>
                    <a:lnTo>
                      <a:pt x="186" y="4"/>
                    </a:lnTo>
                    <a:lnTo>
                      <a:pt x="188" y="6"/>
                    </a:lnTo>
                    <a:lnTo>
                      <a:pt x="190" y="10"/>
                    </a:lnTo>
                    <a:lnTo>
                      <a:pt x="192" y="12"/>
                    </a:lnTo>
                    <a:lnTo>
                      <a:pt x="192" y="12"/>
                    </a:lnTo>
                    <a:lnTo>
                      <a:pt x="200" y="12"/>
                    </a:lnTo>
                    <a:lnTo>
                      <a:pt x="200" y="12"/>
                    </a:lnTo>
                    <a:lnTo>
                      <a:pt x="202" y="12"/>
                    </a:lnTo>
                    <a:lnTo>
                      <a:pt x="206" y="8"/>
                    </a:lnTo>
                    <a:lnTo>
                      <a:pt x="210" y="6"/>
                    </a:lnTo>
                    <a:lnTo>
                      <a:pt x="212" y="4"/>
                    </a:lnTo>
                    <a:lnTo>
                      <a:pt x="212" y="4"/>
                    </a:lnTo>
                    <a:lnTo>
                      <a:pt x="218" y="4"/>
                    </a:lnTo>
                    <a:lnTo>
                      <a:pt x="222" y="4"/>
                    </a:lnTo>
                    <a:lnTo>
                      <a:pt x="222" y="4"/>
                    </a:lnTo>
                    <a:lnTo>
                      <a:pt x="224" y="6"/>
                    </a:lnTo>
                    <a:lnTo>
                      <a:pt x="224" y="12"/>
                    </a:lnTo>
                    <a:lnTo>
                      <a:pt x="224" y="18"/>
                    </a:lnTo>
                    <a:lnTo>
                      <a:pt x="224" y="22"/>
                    </a:lnTo>
                    <a:lnTo>
                      <a:pt x="224" y="22"/>
                    </a:lnTo>
                    <a:lnTo>
                      <a:pt x="230" y="22"/>
                    </a:lnTo>
                    <a:lnTo>
                      <a:pt x="234" y="22"/>
                    </a:lnTo>
                    <a:lnTo>
                      <a:pt x="234" y="22"/>
                    </a:lnTo>
                    <a:lnTo>
                      <a:pt x="238" y="24"/>
                    </a:lnTo>
                    <a:lnTo>
                      <a:pt x="242" y="28"/>
                    </a:lnTo>
                    <a:lnTo>
                      <a:pt x="242" y="28"/>
                    </a:lnTo>
                    <a:lnTo>
                      <a:pt x="244" y="28"/>
                    </a:lnTo>
                    <a:lnTo>
                      <a:pt x="250" y="24"/>
                    </a:lnTo>
                    <a:lnTo>
                      <a:pt x="254" y="22"/>
                    </a:lnTo>
                    <a:lnTo>
                      <a:pt x="256" y="20"/>
                    </a:lnTo>
                    <a:lnTo>
                      <a:pt x="256" y="20"/>
                    </a:lnTo>
                    <a:lnTo>
                      <a:pt x="264" y="26"/>
                    </a:lnTo>
                    <a:lnTo>
                      <a:pt x="264" y="26"/>
                    </a:lnTo>
                    <a:lnTo>
                      <a:pt x="266" y="28"/>
                    </a:lnTo>
                    <a:lnTo>
                      <a:pt x="266" y="32"/>
                    </a:lnTo>
                    <a:lnTo>
                      <a:pt x="266" y="36"/>
                    </a:lnTo>
                    <a:lnTo>
                      <a:pt x="268" y="38"/>
                    </a:lnTo>
                    <a:lnTo>
                      <a:pt x="268" y="38"/>
                    </a:lnTo>
                    <a:lnTo>
                      <a:pt x="268" y="40"/>
                    </a:lnTo>
                    <a:lnTo>
                      <a:pt x="268" y="44"/>
                    </a:lnTo>
                    <a:lnTo>
                      <a:pt x="266" y="48"/>
                    </a:lnTo>
                    <a:lnTo>
                      <a:pt x="268" y="52"/>
                    </a:lnTo>
                    <a:lnTo>
                      <a:pt x="268" y="52"/>
                    </a:lnTo>
                    <a:lnTo>
                      <a:pt x="274" y="56"/>
                    </a:lnTo>
                    <a:lnTo>
                      <a:pt x="274" y="56"/>
                    </a:lnTo>
                    <a:lnTo>
                      <a:pt x="280" y="64"/>
                    </a:lnTo>
                    <a:lnTo>
                      <a:pt x="280" y="64"/>
                    </a:lnTo>
                    <a:lnTo>
                      <a:pt x="282" y="64"/>
                    </a:lnTo>
                    <a:lnTo>
                      <a:pt x="288" y="62"/>
                    </a:lnTo>
                    <a:lnTo>
                      <a:pt x="294" y="60"/>
                    </a:lnTo>
                    <a:lnTo>
                      <a:pt x="298" y="62"/>
                    </a:lnTo>
                    <a:lnTo>
                      <a:pt x="298" y="62"/>
                    </a:lnTo>
                    <a:lnTo>
                      <a:pt x="298" y="64"/>
                    </a:lnTo>
                    <a:lnTo>
                      <a:pt x="298" y="66"/>
                    </a:lnTo>
                    <a:lnTo>
                      <a:pt x="298" y="70"/>
                    </a:lnTo>
                    <a:lnTo>
                      <a:pt x="298" y="72"/>
                    </a:lnTo>
                    <a:lnTo>
                      <a:pt x="298" y="72"/>
                    </a:lnTo>
                    <a:lnTo>
                      <a:pt x="302" y="76"/>
                    </a:lnTo>
                    <a:lnTo>
                      <a:pt x="306" y="78"/>
                    </a:lnTo>
                    <a:lnTo>
                      <a:pt x="306" y="78"/>
                    </a:lnTo>
                    <a:lnTo>
                      <a:pt x="306" y="82"/>
                    </a:lnTo>
                    <a:lnTo>
                      <a:pt x="304" y="86"/>
                    </a:lnTo>
                    <a:lnTo>
                      <a:pt x="300" y="88"/>
                    </a:lnTo>
                    <a:lnTo>
                      <a:pt x="300" y="92"/>
                    </a:lnTo>
                    <a:lnTo>
                      <a:pt x="300" y="92"/>
                    </a:lnTo>
                    <a:lnTo>
                      <a:pt x="304" y="92"/>
                    </a:lnTo>
                    <a:lnTo>
                      <a:pt x="308" y="92"/>
                    </a:lnTo>
                    <a:lnTo>
                      <a:pt x="314" y="94"/>
                    </a:lnTo>
                    <a:lnTo>
                      <a:pt x="316" y="94"/>
                    </a:lnTo>
                    <a:lnTo>
                      <a:pt x="316" y="94"/>
                    </a:lnTo>
                    <a:lnTo>
                      <a:pt x="316" y="98"/>
                    </a:lnTo>
                    <a:lnTo>
                      <a:pt x="312" y="102"/>
                    </a:lnTo>
                    <a:lnTo>
                      <a:pt x="308" y="106"/>
                    </a:lnTo>
                    <a:lnTo>
                      <a:pt x="306" y="108"/>
                    </a:lnTo>
                    <a:lnTo>
                      <a:pt x="306" y="108"/>
                    </a:lnTo>
                    <a:lnTo>
                      <a:pt x="310" y="116"/>
                    </a:lnTo>
                    <a:lnTo>
                      <a:pt x="310" y="116"/>
                    </a:lnTo>
                    <a:lnTo>
                      <a:pt x="312" y="118"/>
                    </a:lnTo>
                    <a:lnTo>
                      <a:pt x="318" y="118"/>
                    </a:lnTo>
                    <a:lnTo>
                      <a:pt x="324" y="120"/>
                    </a:lnTo>
                    <a:lnTo>
                      <a:pt x="326" y="122"/>
                    </a:lnTo>
                    <a:lnTo>
                      <a:pt x="326" y="122"/>
                    </a:lnTo>
                    <a:lnTo>
                      <a:pt x="326" y="124"/>
                    </a:lnTo>
                    <a:lnTo>
                      <a:pt x="322" y="126"/>
                    </a:lnTo>
                    <a:lnTo>
                      <a:pt x="320" y="130"/>
                    </a:lnTo>
                    <a:lnTo>
                      <a:pt x="318" y="132"/>
                    </a:lnTo>
                    <a:lnTo>
                      <a:pt x="318" y="132"/>
                    </a:lnTo>
                    <a:lnTo>
                      <a:pt x="322" y="136"/>
                    </a:lnTo>
                    <a:lnTo>
                      <a:pt x="326" y="140"/>
                    </a:lnTo>
                    <a:lnTo>
                      <a:pt x="326" y="140"/>
                    </a:lnTo>
                    <a:lnTo>
                      <a:pt x="324" y="144"/>
                    </a:lnTo>
                    <a:lnTo>
                      <a:pt x="322" y="146"/>
                    </a:lnTo>
                    <a:lnTo>
                      <a:pt x="320" y="148"/>
                    </a:lnTo>
                    <a:lnTo>
                      <a:pt x="318" y="150"/>
                    </a:lnTo>
                    <a:lnTo>
                      <a:pt x="318" y="150"/>
                    </a:lnTo>
                    <a:lnTo>
                      <a:pt x="316" y="160"/>
                    </a:lnTo>
                    <a:lnTo>
                      <a:pt x="316" y="1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3" name="Freeform 6"/>
              <p:cNvSpPr>
                <a:spLocks/>
              </p:cNvSpPr>
              <p:nvPr/>
            </p:nvSpPr>
            <p:spPr bwMode="auto">
              <a:xfrm>
                <a:off x="-600" y="2362"/>
                <a:ext cx="328" cy="326"/>
              </a:xfrm>
              <a:custGeom>
                <a:avLst/>
                <a:gdLst>
                  <a:gd name="T0" fmla="*/ 320 w 328"/>
                  <a:gd name="T1" fmla="*/ 178 h 326"/>
                  <a:gd name="T2" fmla="*/ 322 w 328"/>
                  <a:gd name="T3" fmla="*/ 196 h 326"/>
                  <a:gd name="T4" fmla="*/ 310 w 328"/>
                  <a:gd name="T5" fmla="*/ 206 h 326"/>
                  <a:gd name="T6" fmla="*/ 312 w 328"/>
                  <a:gd name="T7" fmla="*/ 224 h 326"/>
                  <a:gd name="T8" fmla="*/ 292 w 328"/>
                  <a:gd name="T9" fmla="*/ 240 h 326"/>
                  <a:gd name="T10" fmla="*/ 294 w 328"/>
                  <a:gd name="T11" fmla="*/ 256 h 326"/>
                  <a:gd name="T12" fmla="*/ 274 w 328"/>
                  <a:gd name="T13" fmla="*/ 262 h 326"/>
                  <a:gd name="T14" fmla="*/ 266 w 328"/>
                  <a:gd name="T15" fmla="*/ 280 h 326"/>
                  <a:gd name="T16" fmla="*/ 244 w 328"/>
                  <a:gd name="T17" fmla="*/ 296 h 326"/>
                  <a:gd name="T18" fmla="*/ 230 w 328"/>
                  <a:gd name="T19" fmla="*/ 296 h 326"/>
                  <a:gd name="T20" fmla="*/ 210 w 328"/>
                  <a:gd name="T21" fmla="*/ 308 h 326"/>
                  <a:gd name="T22" fmla="*/ 194 w 328"/>
                  <a:gd name="T23" fmla="*/ 320 h 326"/>
                  <a:gd name="T24" fmla="*/ 174 w 328"/>
                  <a:gd name="T25" fmla="*/ 316 h 326"/>
                  <a:gd name="T26" fmla="*/ 156 w 328"/>
                  <a:gd name="T27" fmla="*/ 322 h 326"/>
                  <a:gd name="T28" fmla="*/ 140 w 328"/>
                  <a:gd name="T29" fmla="*/ 314 h 326"/>
                  <a:gd name="T30" fmla="*/ 126 w 328"/>
                  <a:gd name="T31" fmla="*/ 310 h 326"/>
                  <a:gd name="T32" fmla="*/ 106 w 328"/>
                  <a:gd name="T33" fmla="*/ 298 h 326"/>
                  <a:gd name="T34" fmla="*/ 88 w 328"/>
                  <a:gd name="T35" fmla="*/ 304 h 326"/>
                  <a:gd name="T36" fmla="*/ 74 w 328"/>
                  <a:gd name="T37" fmla="*/ 298 h 326"/>
                  <a:gd name="T38" fmla="*/ 68 w 328"/>
                  <a:gd name="T39" fmla="*/ 282 h 326"/>
                  <a:gd name="T40" fmla="*/ 54 w 328"/>
                  <a:gd name="T41" fmla="*/ 272 h 326"/>
                  <a:gd name="T42" fmla="*/ 40 w 328"/>
                  <a:gd name="T43" fmla="*/ 258 h 326"/>
                  <a:gd name="T44" fmla="*/ 34 w 328"/>
                  <a:gd name="T45" fmla="*/ 246 h 326"/>
                  <a:gd name="T46" fmla="*/ 22 w 328"/>
                  <a:gd name="T47" fmla="*/ 226 h 326"/>
                  <a:gd name="T48" fmla="*/ 14 w 328"/>
                  <a:gd name="T49" fmla="*/ 210 h 326"/>
                  <a:gd name="T50" fmla="*/ 4 w 328"/>
                  <a:gd name="T51" fmla="*/ 198 h 326"/>
                  <a:gd name="T52" fmla="*/ 16 w 328"/>
                  <a:gd name="T53" fmla="*/ 176 h 326"/>
                  <a:gd name="T54" fmla="*/ 0 w 328"/>
                  <a:gd name="T55" fmla="*/ 160 h 326"/>
                  <a:gd name="T56" fmla="*/ 8 w 328"/>
                  <a:gd name="T57" fmla="*/ 142 h 326"/>
                  <a:gd name="T58" fmla="*/ 8 w 328"/>
                  <a:gd name="T59" fmla="*/ 122 h 326"/>
                  <a:gd name="T60" fmla="*/ 22 w 328"/>
                  <a:gd name="T61" fmla="*/ 112 h 326"/>
                  <a:gd name="T62" fmla="*/ 24 w 328"/>
                  <a:gd name="T63" fmla="*/ 94 h 326"/>
                  <a:gd name="T64" fmla="*/ 32 w 328"/>
                  <a:gd name="T65" fmla="*/ 78 h 326"/>
                  <a:gd name="T66" fmla="*/ 32 w 328"/>
                  <a:gd name="T67" fmla="*/ 60 h 326"/>
                  <a:gd name="T68" fmla="*/ 48 w 328"/>
                  <a:gd name="T69" fmla="*/ 48 h 326"/>
                  <a:gd name="T70" fmla="*/ 66 w 328"/>
                  <a:gd name="T71" fmla="*/ 32 h 326"/>
                  <a:gd name="T72" fmla="*/ 82 w 328"/>
                  <a:gd name="T73" fmla="*/ 26 h 326"/>
                  <a:gd name="T74" fmla="*/ 100 w 328"/>
                  <a:gd name="T75" fmla="*/ 18 h 326"/>
                  <a:gd name="T76" fmla="*/ 114 w 328"/>
                  <a:gd name="T77" fmla="*/ 16 h 326"/>
                  <a:gd name="T78" fmla="*/ 122 w 328"/>
                  <a:gd name="T79" fmla="*/ 4 h 326"/>
                  <a:gd name="T80" fmla="*/ 136 w 328"/>
                  <a:gd name="T81" fmla="*/ 4 h 326"/>
                  <a:gd name="T82" fmla="*/ 156 w 328"/>
                  <a:gd name="T83" fmla="*/ 6 h 326"/>
                  <a:gd name="T84" fmla="*/ 170 w 328"/>
                  <a:gd name="T85" fmla="*/ 2 h 326"/>
                  <a:gd name="T86" fmla="*/ 188 w 328"/>
                  <a:gd name="T87" fmla="*/ 6 h 326"/>
                  <a:gd name="T88" fmla="*/ 206 w 328"/>
                  <a:gd name="T89" fmla="*/ 8 h 326"/>
                  <a:gd name="T90" fmla="*/ 224 w 328"/>
                  <a:gd name="T91" fmla="*/ 6 h 326"/>
                  <a:gd name="T92" fmla="*/ 234 w 328"/>
                  <a:gd name="T93" fmla="*/ 22 h 326"/>
                  <a:gd name="T94" fmla="*/ 256 w 328"/>
                  <a:gd name="T95" fmla="*/ 20 h 326"/>
                  <a:gd name="T96" fmla="*/ 268 w 328"/>
                  <a:gd name="T97" fmla="*/ 38 h 326"/>
                  <a:gd name="T98" fmla="*/ 274 w 328"/>
                  <a:gd name="T99" fmla="*/ 56 h 326"/>
                  <a:gd name="T100" fmla="*/ 298 w 328"/>
                  <a:gd name="T101" fmla="*/ 62 h 326"/>
                  <a:gd name="T102" fmla="*/ 302 w 328"/>
                  <a:gd name="T103" fmla="*/ 76 h 326"/>
                  <a:gd name="T104" fmla="*/ 300 w 328"/>
                  <a:gd name="T105" fmla="*/ 92 h 326"/>
                  <a:gd name="T106" fmla="*/ 312 w 328"/>
                  <a:gd name="T107" fmla="*/ 102 h 326"/>
                  <a:gd name="T108" fmla="*/ 318 w 328"/>
                  <a:gd name="T109" fmla="*/ 118 h 326"/>
                  <a:gd name="T110" fmla="*/ 318 w 328"/>
                  <a:gd name="T111" fmla="*/ 132 h 326"/>
                  <a:gd name="T112" fmla="*/ 320 w 328"/>
                  <a:gd name="T113" fmla="*/ 148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28" h="326">
                    <a:moveTo>
                      <a:pt x="316" y="160"/>
                    </a:moveTo>
                    <a:lnTo>
                      <a:pt x="316" y="160"/>
                    </a:lnTo>
                    <a:lnTo>
                      <a:pt x="318" y="164"/>
                    </a:lnTo>
                    <a:lnTo>
                      <a:pt x="320" y="168"/>
                    </a:lnTo>
                    <a:lnTo>
                      <a:pt x="320" y="168"/>
                    </a:lnTo>
                    <a:lnTo>
                      <a:pt x="320" y="178"/>
                    </a:lnTo>
                    <a:lnTo>
                      <a:pt x="320" y="178"/>
                    </a:lnTo>
                    <a:lnTo>
                      <a:pt x="320" y="180"/>
                    </a:lnTo>
                    <a:lnTo>
                      <a:pt x="324" y="182"/>
                    </a:lnTo>
                    <a:lnTo>
                      <a:pt x="328" y="186"/>
                    </a:lnTo>
                    <a:lnTo>
                      <a:pt x="328" y="188"/>
                    </a:lnTo>
                    <a:lnTo>
                      <a:pt x="328" y="188"/>
                    </a:lnTo>
                    <a:lnTo>
                      <a:pt x="326" y="192"/>
                    </a:lnTo>
                    <a:lnTo>
                      <a:pt x="322" y="196"/>
                    </a:lnTo>
                    <a:lnTo>
                      <a:pt x="322" y="196"/>
                    </a:lnTo>
                    <a:lnTo>
                      <a:pt x="320" y="198"/>
                    </a:lnTo>
                    <a:lnTo>
                      <a:pt x="316" y="200"/>
                    </a:lnTo>
                    <a:lnTo>
                      <a:pt x="312" y="200"/>
                    </a:lnTo>
                    <a:lnTo>
                      <a:pt x="308" y="202"/>
                    </a:lnTo>
                    <a:lnTo>
                      <a:pt x="308" y="202"/>
                    </a:lnTo>
                    <a:lnTo>
                      <a:pt x="310" y="206"/>
                    </a:lnTo>
                    <a:lnTo>
                      <a:pt x="314" y="210"/>
                    </a:lnTo>
                    <a:lnTo>
                      <a:pt x="318" y="214"/>
                    </a:lnTo>
                    <a:lnTo>
                      <a:pt x="320" y="216"/>
                    </a:lnTo>
                    <a:lnTo>
                      <a:pt x="320" y="216"/>
                    </a:lnTo>
                    <a:lnTo>
                      <a:pt x="316" y="220"/>
                    </a:lnTo>
                    <a:lnTo>
                      <a:pt x="312" y="224"/>
                    </a:lnTo>
                    <a:lnTo>
                      <a:pt x="312" y="224"/>
                    </a:lnTo>
                    <a:lnTo>
                      <a:pt x="308" y="232"/>
                    </a:lnTo>
                    <a:lnTo>
                      <a:pt x="308" y="232"/>
                    </a:lnTo>
                    <a:lnTo>
                      <a:pt x="302" y="238"/>
                    </a:lnTo>
                    <a:lnTo>
                      <a:pt x="302" y="238"/>
                    </a:lnTo>
                    <a:lnTo>
                      <a:pt x="300" y="240"/>
                    </a:lnTo>
                    <a:lnTo>
                      <a:pt x="296" y="240"/>
                    </a:lnTo>
                    <a:lnTo>
                      <a:pt x="292" y="240"/>
                    </a:lnTo>
                    <a:lnTo>
                      <a:pt x="290" y="242"/>
                    </a:lnTo>
                    <a:lnTo>
                      <a:pt x="290" y="242"/>
                    </a:lnTo>
                    <a:lnTo>
                      <a:pt x="290" y="244"/>
                    </a:lnTo>
                    <a:lnTo>
                      <a:pt x="292" y="248"/>
                    </a:lnTo>
                    <a:lnTo>
                      <a:pt x="294" y="252"/>
                    </a:lnTo>
                    <a:lnTo>
                      <a:pt x="294" y="256"/>
                    </a:lnTo>
                    <a:lnTo>
                      <a:pt x="294" y="256"/>
                    </a:lnTo>
                    <a:lnTo>
                      <a:pt x="286" y="262"/>
                    </a:lnTo>
                    <a:lnTo>
                      <a:pt x="286" y="262"/>
                    </a:lnTo>
                    <a:lnTo>
                      <a:pt x="284" y="262"/>
                    </a:lnTo>
                    <a:lnTo>
                      <a:pt x="280" y="262"/>
                    </a:lnTo>
                    <a:lnTo>
                      <a:pt x="276" y="262"/>
                    </a:lnTo>
                    <a:lnTo>
                      <a:pt x="274" y="262"/>
                    </a:lnTo>
                    <a:lnTo>
                      <a:pt x="274" y="262"/>
                    </a:lnTo>
                    <a:lnTo>
                      <a:pt x="272" y="266"/>
                    </a:lnTo>
                    <a:lnTo>
                      <a:pt x="270" y="270"/>
                    </a:lnTo>
                    <a:lnTo>
                      <a:pt x="270" y="270"/>
                    </a:lnTo>
                    <a:lnTo>
                      <a:pt x="268" y="274"/>
                    </a:lnTo>
                    <a:lnTo>
                      <a:pt x="268" y="278"/>
                    </a:lnTo>
                    <a:lnTo>
                      <a:pt x="266" y="280"/>
                    </a:lnTo>
                    <a:lnTo>
                      <a:pt x="266" y="280"/>
                    </a:lnTo>
                    <a:lnTo>
                      <a:pt x="258" y="286"/>
                    </a:lnTo>
                    <a:lnTo>
                      <a:pt x="258" y="286"/>
                    </a:lnTo>
                    <a:lnTo>
                      <a:pt x="256" y="290"/>
                    </a:lnTo>
                    <a:lnTo>
                      <a:pt x="254" y="294"/>
                    </a:lnTo>
                    <a:lnTo>
                      <a:pt x="254" y="294"/>
                    </a:lnTo>
                    <a:lnTo>
                      <a:pt x="248" y="294"/>
                    </a:lnTo>
                    <a:lnTo>
                      <a:pt x="244" y="296"/>
                    </a:lnTo>
                    <a:lnTo>
                      <a:pt x="244" y="296"/>
                    </a:lnTo>
                    <a:lnTo>
                      <a:pt x="242" y="296"/>
                    </a:lnTo>
                    <a:lnTo>
                      <a:pt x="238" y="294"/>
                    </a:lnTo>
                    <a:lnTo>
                      <a:pt x="236" y="294"/>
                    </a:lnTo>
                    <a:lnTo>
                      <a:pt x="232" y="294"/>
                    </a:lnTo>
                    <a:lnTo>
                      <a:pt x="232" y="294"/>
                    </a:lnTo>
                    <a:lnTo>
                      <a:pt x="230" y="296"/>
                    </a:lnTo>
                    <a:lnTo>
                      <a:pt x="230" y="298"/>
                    </a:lnTo>
                    <a:lnTo>
                      <a:pt x="228" y="300"/>
                    </a:lnTo>
                    <a:lnTo>
                      <a:pt x="228" y="302"/>
                    </a:lnTo>
                    <a:lnTo>
                      <a:pt x="228" y="302"/>
                    </a:lnTo>
                    <a:lnTo>
                      <a:pt x="218" y="306"/>
                    </a:lnTo>
                    <a:lnTo>
                      <a:pt x="218" y="306"/>
                    </a:lnTo>
                    <a:lnTo>
                      <a:pt x="210" y="308"/>
                    </a:lnTo>
                    <a:lnTo>
                      <a:pt x="210" y="308"/>
                    </a:lnTo>
                    <a:lnTo>
                      <a:pt x="206" y="312"/>
                    </a:lnTo>
                    <a:lnTo>
                      <a:pt x="204" y="314"/>
                    </a:lnTo>
                    <a:lnTo>
                      <a:pt x="202" y="316"/>
                    </a:lnTo>
                    <a:lnTo>
                      <a:pt x="202" y="316"/>
                    </a:lnTo>
                    <a:lnTo>
                      <a:pt x="194" y="320"/>
                    </a:lnTo>
                    <a:lnTo>
                      <a:pt x="194" y="320"/>
                    </a:lnTo>
                    <a:lnTo>
                      <a:pt x="184" y="320"/>
                    </a:lnTo>
                    <a:lnTo>
                      <a:pt x="184" y="320"/>
                    </a:lnTo>
                    <a:lnTo>
                      <a:pt x="182" y="320"/>
                    </a:lnTo>
                    <a:lnTo>
                      <a:pt x="180" y="318"/>
                    </a:lnTo>
                    <a:lnTo>
                      <a:pt x="176" y="316"/>
                    </a:lnTo>
                    <a:lnTo>
                      <a:pt x="174" y="316"/>
                    </a:lnTo>
                    <a:lnTo>
                      <a:pt x="174" y="316"/>
                    </a:lnTo>
                    <a:lnTo>
                      <a:pt x="172" y="316"/>
                    </a:lnTo>
                    <a:lnTo>
                      <a:pt x="170" y="320"/>
                    </a:lnTo>
                    <a:lnTo>
                      <a:pt x="168" y="324"/>
                    </a:lnTo>
                    <a:lnTo>
                      <a:pt x="166" y="324"/>
                    </a:lnTo>
                    <a:lnTo>
                      <a:pt x="166" y="324"/>
                    </a:lnTo>
                    <a:lnTo>
                      <a:pt x="160" y="324"/>
                    </a:lnTo>
                    <a:lnTo>
                      <a:pt x="156" y="322"/>
                    </a:lnTo>
                    <a:lnTo>
                      <a:pt x="156" y="322"/>
                    </a:lnTo>
                    <a:lnTo>
                      <a:pt x="150" y="324"/>
                    </a:lnTo>
                    <a:lnTo>
                      <a:pt x="146" y="326"/>
                    </a:lnTo>
                    <a:lnTo>
                      <a:pt x="146" y="326"/>
                    </a:lnTo>
                    <a:lnTo>
                      <a:pt x="144" y="324"/>
                    </a:lnTo>
                    <a:lnTo>
                      <a:pt x="142" y="318"/>
                    </a:lnTo>
                    <a:lnTo>
                      <a:pt x="140" y="314"/>
                    </a:lnTo>
                    <a:lnTo>
                      <a:pt x="138" y="312"/>
                    </a:lnTo>
                    <a:lnTo>
                      <a:pt x="138" y="312"/>
                    </a:lnTo>
                    <a:lnTo>
                      <a:pt x="134" y="314"/>
                    </a:lnTo>
                    <a:lnTo>
                      <a:pt x="128" y="314"/>
                    </a:lnTo>
                    <a:lnTo>
                      <a:pt x="128" y="314"/>
                    </a:lnTo>
                    <a:lnTo>
                      <a:pt x="126" y="312"/>
                    </a:lnTo>
                    <a:lnTo>
                      <a:pt x="126" y="310"/>
                    </a:lnTo>
                    <a:lnTo>
                      <a:pt x="124" y="306"/>
                    </a:lnTo>
                    <a:lnTo>
                      <a:pt x="122" y="304"/>
                    </a:lnTo>
                    <a:lnTo>
                      <a:pt x="122" y="304"/>
                    </a:lnTo>
                    <a:lnTo>
                      <a:pt x="114" y="300"/>
                    </a:lnTo>
                    <a:lnTo>
                      <a:pt x="114" y="300"/>
                    </a:lnTo>
                    <a:lnTo>
                      <a:pt x="106" y="298"/>
                    </a:lnTo>
                    <a:lnTo>
                      <a:pt x="106" y="298"/>
                    </a:lnTo>
                    <a:lnTo>
                      <a:pt x="102" y="298"/>
                    </a:lnTo>
                    <a:lnTo>
                      <a:pt x="98" y="304"/>
                    </a:lnTo>
                    <a:lnTo>
                      <a:pt x="94" y="308"/>
                    </a:lnTo>
                    <a:lnTo>
                      <a:pt x="90" y="310"/>
                    </a:lnTo>
                    <a:lnTo>
                      <a:pt x="90" y="310"/>
                    </a:lnTo>
                    <a:lnTo>
                      <a:pt x="88" y="308"/>
                    </a:lnTo>
                    <a:lnTo>
                      <a:pt x="88" y="304"/>
                    </a:lnTo>
                    <a:lnTo>
                      <a:pt x="86" y="300"/>
                    </a:lnTo>
                    <a:lnTo>
                      <a:pt x="86" y="298"/>
                    </a:lnTo>
                    <a:lnTo>
                      <a:pt x="86" y="298"/>
                    </a:lnTo>
                    <a:lnTo>
                      <a:pt x="80" y="298"/>
                    </a:lnTo>
                    <a:lnTo>
                      <a:pt x="76" y="298"/>
                    </a:lnTo>
                    <a:lnTo>
                      <a:pt x="74" y="298"/>
                    </a:lnTo>
                    <a:lnTo>
                      <a:pt x="74" y="298"/>
                    </a:lnTo>
                    <a:lnTo>
                      <a:pt x="74" y="294"/>
                    </a:lnTo>
                    <a:lnTo>
                      <a:pt x="76" y="288"/>
                    </a:lnTo>
                    <a:lnTo>
                      <a:pt x="76" y="282"/>
                    </a:lnTo>
                    <a:lnTo>
                      <a:pt x="76" y="278"/>
                    </a:lnTo>
                    <a:lnTo>
                      <a:pt x="76" y="278"/>
                    </a:lnTo>
                    <a:lnTo>
                      <a:pt x="74" y="280"/>
                    </a:lnTo>
                    <a:lnTo>
                      <a:pt x="68" y="282"/>
                    </a:lnTo>
                    <a:lnTo>
                      <a:pt x="64" y="284"/>
                    </a:lnTo>
                    <a:lnTo>
                      <a:pt x="60" y="284"/>
                    </a:lnTo>
                    <a:lnTo>
                      <a:pt x="60" y="284"/>
                    </a:lnTo>
                    <a:lnTo>
                      <a:pt x="54" y="278"/>
                    </a:lnTo>
                    <a:lnTo>
                      <a:pt x="54" y="278"/>
                    </a:lnTo>
                    <a:lnTo>
                      <a:pt x="54" y="274"/>
                    </a:lnTo>
                    <a:lnTo>
                      <a:pt x="54" y="272"/>
                    </a:lnTo>
                    <a:lnTo>
                      <a:pt x="54" y="268"/>
                    </a:lnTo>
                    <a:lnTo>
                      <a:pt x="54" y="266"/>
                    </a:lnTo>
                    <a:lnTo>
                      <a:pt x="54" y="266"/>
                    </a:lnTo>
                    <a:lnTo>
                      <a:pt x="48" y="258"/>
                    </a:lnTo>
                    <a:lnTo>
                      <a:pt x="48" y="258"/>
                    </a:lnTo>
                    <a:lnTo>
                      <a:pt x="44" y="258"/>
                    </a:lnTo>
                    <a:lnTo>
                      <a:pt x="40" y="258"/>
                    </a:lnTo>
                    <a:lnTo>
                      <a:pt x="36" y="258"/>
                    </a:lnTo>
                    <a:lnTo>
                      <a:pt x="34" y="258"/>
                    </a:lnTo>
                    <a:lnTo>
                      <a:pt x="34" y="258"/>
                    </a:lnTo>
                    <a:lnTo>
                      <a:pt x="32" y="256"/>
                    </a:lnTo>
                    <a:lnTo>
                      <a:pt x="34" y="252"/>
                    </a:lnTo>
                    <a:lnTo>
                      <a:pt x="34" y="248"/>
                    </a:lnTo>
                    <a:lnTo>
                      <a:pt x="34" y="246"/>
                    </a:lnTo>
                    <a:lnTo>
                      <a:pt x="34" y="246"/>
                    </a:lnTo>
                    <a:lnTo>
                      <a:pt x="30" y="244"/>
                    </a:lnTo>
                    <a:lnTo>
                      <a:pt x="26" y="240"/>
                    </a:lnTo>
                    <a:lnTo>
                      <a:pt x="26" y="240"/>
                    </a:lnTo>
                    <a:lnTo>
                      <a:pt x="22" y="232"/>
                    </a:lnTo>
                    <a:lnTo>
                      <a:pt x="22" y="232"/>
                    </a:lnTo>
                    <a:lnTo>
                      <a:pt x="22" y="226"/>
                    </a:lnTo>
                    <a:lnTo>
                      <a:pt x="22" y="222"/>
                    </a:lnTo>
                    <a:lnTo>
                      <a:pt x="22" y="222"/>
                    </a:lnTo>
                    <a:lnTo>
                      <a:pt x="18" y="218"/>
                    </a:lnTo>
                    <a:lnTo>
                      <a:pt x="14" y="216"/>
                    </a:lnTo>
                    <a:lnTo>
                      <a:pt x="14" y="214"/>
                    </a:lnTo>
                    <a:lnTo>
                      <a:pt x="14" y="214"/>
                    </a:lnTo>
                    <a:lnTo>
                      <a:pt x="14" y="210"/>
                    </a:lnTo>
                    <a:lnTo>
                      <a:pt x="14" y="206"/>
                    </a:lnTo>
                    <a:lnTo>
                      <a:pt x="14" y="206"/>
                    </a:lnTo>
                    <a:lnTo>
                      <a:pt x="12" y="204"/>
                    </a:lnTo>
                    <a:lnTo>
                      <a:pt x="8" y="202"/>
                    </a:lnTo>
                    <a:lnTo>
                      <a:pt x="6" y="200"/>
                    </a:lnTo>
                    <a:lnTo>
                      <a:pt x="4" y="198"/>
                    </a:lnTo>
                    <a:lnTo>
                      <a:pt x="4" y="198"/>
                    </a:lnTo>
                    <a:lnTo>
                      <a:pt x="6" y="196"/>
                    </a:lnTo>
                    <a:lnTo>
                      <a:pt x="10" y="192"/>
                    </a:lnTo>
                    <a:lnTo>
                      <a:pt x="16" y="188"/>
                    </a:lnTo>
                    <a:lnTo>
                      <a:pt x="18" y="186"/>
                    </a:lnTo>
                    <a:lnTo>
                      <a:pt x="18" y="186"/>
                    </a:lnTo>
                    <a:lnTo>
                      <a:pt x="16" y="176"/>
                    </a:lnTo>
                    <a:lnTo>
                      <a:pt x="16" y="176"/>
                    </a:lnTo>
                    <a:lnTo>
                      <a:pt x="14" y="174"/>
                    </a:lnTo>
                    <a:lnTo>
                      <a:pt x="10" y="174"/>
                    </a:lnTo>
                    <a:lnTo>
                      <a:pt x="4" y="172"/>
                    </a:lnTo>
                    <a:lnTo>
                      <a:pt x="2" y="170"/>
                    </a:lnTo>
                    <a:lnTo>
                      <a:pt x="2" y="170"/>
                    </a:lnTo>
                    <a:lnTo>
                      <a:pt x="0" y="160"/>
                    </a:lnTo>
                    <a:lnTo>
                      <a:pt x="0" y="160"/>
                    </a:lnTo>
                    <a:lnTo>
                      <a:pt x="2" y="158"/>
                    </a:lnTo>
                    <a:lnTo>
                      <a:pt x="4" y="154"/>
                    </a:lnTo>
                    <a:lnTo>
                      <a:pt x="8" y="152"/>
                    </a:lnTo>
                    <a:lnTo>
                      <a:pt x="8" y="150"/>
                    </a:lnTo>
                    <a:lnTo>
                      <a:pt x="8" y="150"/>
                    </a:lnTo>
                    <a:lnTo>
                      <a:pt x="8" y="142"/>
                    </a:lnTo>
                    <a:lnTo>
                      <a:pt x="8" y="142"/>
                    </a:lnTo>
                    <a:lnTo>
                      <a:pt x="8" y="138"/>
                    </a:lnTo>
                    <a:lnTo>
                      <a:pt x="4" y="136"/>
                    </a:lnTo>
                    <a:lnTo>
                      <a:pt x="2" y="134"/>
                    </a:lnTo>
                    <a:lnTo>
                      <a:pt x="2" y="130"/>
                    </a:lnTo>
                    <a:lnTo>
                      <a:pt x="2" y="130"/>
                    </a:lnTo>
                    <a:lnTo>
                      <a:pt x="4" y="126"/>
                    </a:lnTo>
                    <a:lnTo>
                      <a:pt x="8" y="122"/>
                    </a:lnTo>
                    <a:lnTo>
                      <a:pt x="8" y="122"/>
                    </a:lnTo>
                    <a:lnTo>
                      <a:pt x="10" y="120"/>
                    </a:lnTo>
                    <a:lnTo>
                      <a:pt x="14" y="120"/>
                    </a:lnTo>
                    <a:lnTo>
                      <a:pt x="20" y="118"/>
                    </a:lnTo>
                    <a:lnTo>
                      <a:pt x="22" y="116"/>
                    </a:lnTo>
                    <a:lnTo>
                      <a:pt x="22" y="116"/>
                    </a:lnTo>
                    <a:lnTo>
                      <a:pt x="22" y="112"/>
                    </a:lnTo>
                    <a:lnTo>
                      <a:pt x="20" y="106"/>
                    </a:lnTo>
                    <a:lnTo>
                      <a:pt x="20" y="106"/>
                    </a:lnTo>
                    <a:lnTo>
                      <a:pt x="20" y="102"/>
                    </a:lnTo>
                    <a:lnTo>
                      <a:pt x="20" y="96"/>
                    </a:lnTo>
                    <a:lnTo>
                      <a:pt x="20" y="96"/>
                    </a:lnTo>
                    <a:lnTo>
                      <a:pt x="22" y="96"/>
                    </a:lnTo>
                    <a:lnTo>
                      <a:pt x="24" y="94"/>
                    </a:lnTo>
                    <a:lnTo>
                      <a:pt x="28" y="92"/>
                    </a:lnTo>
                    <a:lnTo>
                      <a:pt x="30" y="92"/>
                    </a:lnTo>
                    <a:lnTo>
                      <a:pt x="30" y="92"/>
                    </a:lnTo>
                    <a:lnTo>
                      <a:pt x="32" y="84"/>
                    </a:lnTo>
                    <a:lnTo>
                      <a:pt x="32" y="84"/>
                    </a:lnTo>
                    <a:lnTo>
                      <a:pt x="34" y="80"/>
                    </a:lnTo>
                    <a:lnTo>
                      <a:pt x="32" y="78"/>
                    </a:lnTo>
                    <a:lnTo>
                      <a:pt x="32" y="74"/>
                    </a:lnTo>
                    <a:lnTo>
                      <a:pt x="32" y="72"/>
                    </a:lnTo>
                    <a:lnTo>
                      <a:pt x="32" y="72"/>
                    </a:lnTo>
                    <a:lnTo>
                      <a:pt x="32" y="66"/>
                    </a:lnTo>
                    <a:lnTo>
                      <a:pt x="32" y="62"/>
                    </a:lnTo>
                    <a:lnTo>
                      <a:pt x="32" y="60"/>
                    </a:lnTo>
                    <a:lnTo>
                      <a:pt x="32" y="60"/>
                    </a:lnTo>
                    <a:lnTo>
                      <a:pt x="34" y="60"/>
                    </a:lnTo>
                    <a:lnTo>
                      <a:pt x="38" y="60"/>
                    </a:lnTo>
                    <a:lnTo>
                      <a:pt x="42" y="60"/>
                    </a:lnTo>
                    <a:lnTo>
                      <a:pt x="46" y="60"/>
                    </a:lnTo>
                    <a:lnTo>
                      <a:pt x="46" y="60"/>
                    </a:lnTo>
                    <a:lnTo>
                      <a:pt x="46" y="54"/>
                    </a:lnTo>
                    <a:lnTo>
                      <a:pt x="48" y="48"/>
                    </a:lnTo>
                    <a:lnTo>
                      <a:pt x="48" y="48"/>
                    </a:lnTo>
                    <a:lnTo>
                      <a:pt x="52" y="46"/>
                    </a:lnTo>
                    <a:lnTo>
                      <a:pt x="56" y="44"/>
                    </a:lnTo>
                    <a:lnTo>
                      <a:pt x="56" y="44"/>
                    </a:lnTo>
                    <a:lnTo>
                      <a:pt x="62" y="36"/>
                    </a:lnTo>
                    <a:lnTo>
                      <a:pt x="62" y="36"/>
                    </a:lnTo>
                    <a:lnTo>
                      <a:pt x="66" y="32"/>
                    </a:lnTo>
                    <a:lnTo>
                      <a:pt x="68" y="30"/>
                    </a:lnTo>
                    <a:lnTo>
                      <a:pt x="68" y="30"/>
                    </a:lnTo>
                    <a:lnTo>
                      <a:pt x="72" y="24"/>
                    </a:lnTo>
                    <a:lnTo>
                      <a:pt x="74" y="20"/>
                    </a:lnTo>
                    <a:lnTo>
                      <a:pt x="74" y="20"/>
                    </a:lnTo>
                    <a:lnTo>
                      <a:pt x="78" y="22"/>
                    </a:lnTo>
                    <a:lnTo>
                      <a:pt x="82" y="26"/>
                    </a:lnTo>
                    <a:lnTo>
                      <a:pt x="88" y="30"/>
                    </a:lnTo>
                    <a:lnTo>
                      <a:pt x="92" y="30"/>
                    </a:lnTo>
                    <a:lnTo>
                      <a:pt x="92" y="30"/>
                    </a:lnTo>
                    <a:lnTo>
                      <a:pt x="98" y="26"/>
                    </a:lnTo>
                    <a:lnTo>
                      <a:pt x="98" y="26"/>
                    </a:lnTo>
                    <a:lnTo>
                      <a:pt x="100" y="22"/>
                    </a:lnTo>
                    <a:lnTo>
                      <a:pt x="100" y="18"/>
                    </a:lnTo>
                    <a:lnTo>
                      <a:pt x="100" y="14"/>
                    </a:lnTo>
                    <a:lnTo>
                      <a:pt x="102" y="12"/>
                    </a:lnTo>
                    <a:lnTo>
                      <a:pt x="102" y="12"/>
                    </a:lnTo>
                    <a:lnTo>
                      <a:pt x="104" y="12"/>
                    </a:lnTo>
                    <a:lnTo>
                      <a:pt x="108" y="14"/>
                    </a:lnTo>
                    <a:lnTo>
                      <a:pt x="110" y="16"/>
                    </a:lnTo>
                    <a:lnTo>
                      <a:pt x="114" y="16"/>
                    </a:lnTo>
                    <a:lnTo>
                      <a:pt x="114" y="16"/>
                    </a:lnTo>
                    <a:lnTo>
                      <a:pt x="114" y="14"/>
                    </a:lnTo>
                    <a:lnTo>
                      <a:pt x="116" y="10"/>
                    </a:lnTo>
                    <a:lnTo>
                      <a:pt x="116" y="6"/>
                    </a:lnTo>
                    <a:lnTo>
                      <a:pt x="118" y="4"/>
                    </a:lnTo>
                    <a:lnTo>
                      <a:pt x="118" y="4"/>
                    </a:lnTo>
                    <a:lnTo>
                      <a:pt x="122" y="4"/>
                    </a:lnTo>
                    <a:lnTo>
                      <a:pt x="124" y="8"/>
                    </a:lnTo>
                    <a:lnTo>
                      <a:pt x="128" y="10"/>
                    </a:lnTo>
                    <a:lnTo>
                      <a:pt x="130" y="10"/>
                    </a:lnTo>
                    <a:lnTo>
                      <a:pt x="130" y="10"/>
                    </a:lnTo>
                    <a:lnTo>
                      <a:pt x="132" y="10"/>
                    </a:lnTo>
                    <a:lnTo>
                      <a:pt x="134" y="6"/>
                    </a:lnTo>
                    <a:lnTo>
                      <a:pt x="136" y="4"/>
                    </a:lnTo>
                    <a:lnTo>
                      <a:pt x="138" y="2"/>
                    </a:lnTo>
                    <a:lnTo>
                      <a:pt x="138" y="2"/>
                    </a:lnTo>
                    <a:lnTo>
                      <a:pt x="142" y="4"/>
                    </a:lnTo>
                    <a:lnTo>
                      <a:pt x="148" y="4"/>
                    </a:lnTo>
                    <a:lnTo>
                      <a:pt x="148" y="4"/>
                    </a:lnTo>
                    <a:lnTo>
                      <a:pt x="152" y="6"/>
                    </a:lnTo>
                    <a:lnTo>
                      <a:pt x="156" y="6"/>
                    </a:lnTo>
                    <a:lnTo>
                      <a:pt x="156" y="6"/>
                    </a:lnTo>
                    <a:lnTo>
                      <a:pt x="158" y="6"/>
                    </a:lnTo>
                    <a:lnTo>
                      <a:pt x="160" y="4"/>
                    </a:lnTo>
                    <a:lnTo>
                      <a:pt x="164" y="2"/>
                    </a:lnTo>
                    <a:lnTo>
                      <a:pt x="166" y="0"/>
                    </a:lnTo>
                    <a:lnTo>
                      <a:pt x="166" y="0"/>
                    </a:lnTo>
                    <a:lnTo>
                      <a:pt x="170" y="2"/>
                    </a:lnTo>
                    <a:lnTo>
                      <a:pt x="174" y="4"/>
                    </a:lnTo>
                    <a:lnTo>
                      <a:pt x="174" y="4"/>
                    </a:lnTo>
                    <a:lnTo>
                      <a:pt x="180" y="2"/>
                    </a:lnTo>
                    <a:lnTo>
                      <a:pt x="184" y="2"/>
                    </a:lnTo>
                    <a:lnTo>
                      <a:pt x="184" y="2"/>
                    </a:lnTo>
                    <a:lnTo>
                      <a:pt x="186" y="4"/>
                    </a:lnTo>
                    <a:lnTo>
                      <a:pt x="188" y="6"/>
                    </a:lnTo>
                    <a:lnTo>
                      <a:pt x="190" y="10"/>
                    </a:lnTo>
                    <a:lnTo>
                      <a:pt x="192" y="12"/>
                    </a:lnTo>
                    <a:lnTo>
                      <a:pt x="192" y="12"/>
                    </a:lnTo>
                    <a:lnTo>
                      <a:pt x="200" y="12"/>
                    </a:lnTo>
                    <a:lnTo>
                      <a:pt x="200" y="12"/>
                    </a:lnTo>
                    <a:lnTo>
                      <a:pt x="202" y="12"/>
                    </a:lnTo>
                    <a:lnTo>
                      <a:pt x="206" y="8"/>
                    </a:lnTo>
                    <a:lnTo>
                      <a:pt x="210" y="6"/>
                    </a:lnTo>
                    <a:lnTo>
                      <a:pt x="212" y="4"/>
                    </a:lnTo>
                    <a:lnTo>
                      <a:pt x="212" y="4"/>
                    </a:lnTo>
                    <a:lnTo>
                      <a:pt x="218" y="4"/>
                    </a:lnTo>
                    <a:lnTo>
                      <a:pt x="222" y="4"/>
                    </a:lnTo>
                    <a:lnTo>
                      <a:pt x="222" y="4"/>
                    </a:lnTo>
                    <a:lnTo>
                      <a:pt x="224" y="6"/>
                    </a:lnTo>
                    <a:lnTo>
                      <a:pt x="224" y="12"/>
                    </a:lnTo>
                    <a:lnTo>
                      <a:pt x="224" y="18"/>
                    </a:lnTo>
                    <a:lnTo>
                      <a:pt x="224" y="22"/>
                    </a:lnTo>
                    <a:lnTo>
                      <a:pt x="224" y="22"/>
                    </a:lnTo>
                    <a:lnTo>
                      <a:pt x="230" y="22"/>
                    </a:lnTo>
                    <a:lnTo>
                      <a:pt x="234" y="22"/>
                    </a:lnTo>
                    <a:lnTo>
                      <a:pt x="234" y="22"/>
                    </a:lnTo>
                    <a:lnTo>
                      <a:pt x="238" y="24"/>
                    </a:lnTo>
                    <a:lnTo>
                      <a:pt x="242" y="28"/>
                    </a:lnTo>
                    <a:lnTo>
                      <a:pt x="242" y="28"/>
                    </a:lnTo>
                    <a:lnTo>
                      <a:pt x="244" y="28"/>
                    </a:lnTo>
                    <a:lnTo>
                      <a:pt x="250" y="24"/>
                    </a:lnTo>
                    <a:lnTo>
                      <a:pt x="254" y="22"/>
                    </a:lnTo>
                    <a:lnTo>
                      <a:pt x="256" y="20"/>
                    </a:lnTo>
                    <a:lnTo>
                      <a:pt x="256" y="20"/>
                    </a:lnTo>
                    <a:lnTo>
                      <a:pt x="264" y="26"/>
                    </a:lnTo>
                    <a:lnTo>
                      <a:pt x="264" y="26"/>
                    </a:lnTo>
                    <a:lnTo>
                      <a:pt x="266" y="28"/>
                    </a:lnTo>
                    <a:lnTo>
                      <a:pt x="266" y="32"/>
                    </a:lnTo>
                    <a:lnTo>
                      <a:pt x="266" y="36"/>
                    </a:lnTo>
                    <a:lnTo>
                      <a:pt x="268" y="38"/>
                    </a:lnTo>
                    <a:lnTo>
                      <a:pt x="268" y="38"/>
                    </a:lnTo>
                    <a:lnTo>
                      <a:pt x="268" y="40"/>
                    </a:lnTo>
                    <a:lnTo>
                      <a:pt x="268" y="44"/>
                    </a:lnTo>
                    <a:lnTo>
                      <a:pt x="266" y="48"/>
                    </a:lnTo>
                    <a:lnTo>
                      <a:pt x="268" y="52"/>
                    </a:lnTo>
                    <a:lnTo>
                      <a:pt x="268" y="52"/>
                    </a:lnTo>
                    <a:lnTo>
                      <a:pt x="274" y="56"/>
                    </a:lnTo>
                    <a:lnTo>
                      <a:pt x="274" y="56"/>
                    </a:lnTo>
                    <a:lnTo>
                      <a:pt x="280" y="64"/>
                    </a:lnTo>
                    <a:lnTo>
                      <a:pt x="280" y="64"/>
                    </a:lnTo>
                    <a:lnTo>
                      <a:pt x="282" y="64"/>
                    </a:lnTo>
                    <a:lnTo>
                      <a:pt x="288" y="62"/>
                    </a:lnTo>
                    <a:lnTo>
                      <a:pt x="294" y="60"/>
                    </a:lnTo>
                    <a:lnTo>
                      <a:pt x="298" y="62"/>
                    </a:lnTo>
                    <a:lnTo>
                      <a:pt x="298" y="62"/>
                    </a:lnTo>
                    <a:lnTo>
                      <a:pt x="298" y="64"/>
                    </a:lnTo>
                    <a:lnTo>
                      <a:pt x="298" y="66"/>
                    </a:lnTo>
                    <a:lnTo>
                      <a:pt x="298" y="70"/>
                    </a:lnTo>
                    <a:lnTo>
                      <a:pt x="298" y="72"/>
                    </a:lnTo>
                    <a:lnTo>
                      <a:pt x="298" y="72"/>
                    </a:lnTo>
                    <a:lnTo>
                      <a:pt x="302" y="76"/>
                    </a:lnTo>
                    <a:lnTo>
                      <a:pt x="306" y="78"/>
                    </a:lnTo>
                    <a:lnTo>
                      <a:pt x="306" y="78"/>
                    </a:lnTo>
                    <a:lnTo>
                      <a:pt x="306" y="82"/>
                    </a:lnTo>
                    <a:lnTo>
                      <a:pt x="304" y="86"/>
                    </a:lnTo>
                    <a:lnTo>
                      <a:pt x="300" y="88"/>
                    </a:lnTo>
                    <a:lnTo>
                      <a:pt x="300" y="92"/>
                    </a:lnTo>
                    <a:lnTo>
                      <a:pt x="300" y="92"/>
                    </a:lnTo>
                    <a:lnTo>
                      <a:pt x="304" y="92"/>
                    </a:lnTo>
                    <a:lnTo>
                      <a:pt x="308" y="92"/>
                    </a:lnTo>
                    <a:lnTo>
                      <a:pt x="314" y="94"/>
                    </a:lnTo>
                    <a:lnTo>
                      <a:pt x="316" y="94"/>
                    </a:lnTo>
                    <a:lnTo>
                      <a:pt x="316" y="94"/>
                    </a:lnTo>
                    <a:lnTo>
                      <a:pt x="316" y="98"/>
                    </a:lnTo>
                    <a:lnTo>
                      <a:pt x="312" y="102"/>
                    </a:lnTo>
                    <a:lnTo>
                      <a:pt x="308" y="106"/>
                    </a:lnTo>
                    <a:lnTo>
                      <a:pt x="306" y="108"/>
                    </a:lnTo>
                    <a:lnTo>
                      <a:pt x="306" y="108"/>
                    </a:lnTo>
                    <a:lnTo>
                      <a:pt x="310" y="116"/>
                    </a:lnTo>
                    <a:lnTo>
                      <a:pt x="310" y="116"/>
                    </a:lnTo>
                    <a:lnTo>
                      <a:pt x="312" y="118"/>
                    </a:lnTo>
                    <a:lnTo>
                      <a:pt x="318" y="118"/>
                    </a:lnTo>
                    <a:lnTo>
                      <a:pt x="324" y="120"/>
                    </a:lnTo>
                    <a:lnTo>
                      <a:pt x="326" y="122"/>
                    </a:lnTo>
                    <a:lnTo>
                      <a:pt x="326" y="122"/>
                    </a:lnTo>
                    <a:lnTo>
                      <a:pt x="326" y="124"/>
                    </a:lnTo>
                    <a:lnTo>
                      <a:pt x="322" y="126"/>
                    </a:lnTo>
                    <a:lnTo>
                      <a:pt x="320" y="130"/>
                    </a:lnTo>
                    <a:lnTo>
                      <a:pt x="318" y="132"/>
                    </a:lnTo>
                    <a:lnTo>
                      <a:pt x="318" y="132"/>
                    </a:lnTo>
                    <a:lnTo>
                      <a:pt x="322" y="136"/>
                    </a:lnTo>
                    <a:lnTo>
                      <a:pt x="326" y="140"/>
                    </a:lnTo>
                    <a:lnTo>
                      <a:pt x="326" y="140"/>
                    </a:lnTo>
                    <a:lnTo>
                      <a:pt x="324" y="144"/>
                    </a:lnTo>
                    <a:lnTo>
                      <a:pt x="322" y="146"/>
                    </a:lnTo>
                    <a:lnTo>
                      <a:pt x="320" y="148"/>
                    </a:lnTo>
                    <a:lnTo>
                      <a:pt x="318" y="150"/>
                    </a:lnTo>
                    <a:lnTo>
                      <a:pt x="318" y="150"/>
                    </a:lnTo>
                    <a:lnTo>
                      <a:pt x="316" y="160"/>
                    </a:lnTo>
                    <a:lnTo>
                      <a:pt x="316" y="16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151" name="テキスト ボックス 150"/>
            <p:cNvSpPr txBox="1"/>
            <p:nvPr/>
          </p:nvSpPr>
          <p:spPr>
            <a:xfrm>
              <a:off x="1077222" y="2081190"/>
              <a:ext cx="492444" cy="461665"/>
            </a:xfrm>
            <a:prstGeom prst="rect">
              <a:avLst/>
            </a:prstGeom>
            <a:noFill/>
          </p:spPr>
          <p:txBody>
            <a:bodyPr wrap="none" rtlCol="0">
              <a:spAutoFit/>
            </a:bodyPr>
            <a:lstStyle/>
            <a:p>
              <a:pPr algn="ctr"/>
              <a:r>
                <a:rPr kumimoji="1" lang="ja-JP" altLang="en-US" sz="2400" b="1" dirty="0" smtClean="0">
                  <a:solidFill>
                    <a:schemeClr val="bg1"/>
                  </a:solidFill>
                  <a:latin typeface="Times New Roman" panose="02020603050405020304" pitchFamily="18" charset="0"/>
                  <a:cs typeface="Times New Roman" panose="02020603050405020304" pitchFamily="18" charset="0"/>
                </a:rPr>
                <a:t>☺</a:t>
              </a:r>
              <a:endParaRPr kumimoji="1" lang="ja-JP" altLang="en-US" sz="2400" b="1" dirty="0">
                <a:solidFill>
                  <a:schemeClr val="bg1"/>
                </a:solidFill>
                <a:latin typeface="Times New Roman" panose="02020603050405020304" pitchFamily="18" charset="0"/>
                <a:cs typeface="Times New Roman" panose="02020603050405020304" pitchFamily="18" charset="0"/>
              </a:endParaRPr>
            </a:p>
          </p:txBody>
        </p:sp>
      </p:grpSp>
      <p:sp>
        <p:nvSpPr>
          <p:cNvPr id="160" name="テキスト ボックス 159"/>
          <p:cNvSpPr txBox="1"/>
          <p:nvPr/>
        </p:nvSpPr>
        <p:spPr>
          <a:xfrm>
            <a:off x="231031" y="374374"/>
            <a:ext cx="7035357" cy="984885"/>
          </a:xfrm>
          <a:prstGeom prst="rect">
            <a:avLst/>
          </a:prstGeom>
          <a:noFill/>
        </p:spPr>
        <p:txBody>
          <a:bodyPr wrap="square" rtlCol="0">
            <a:spAutoFit/>
          </a:bodyPr>
          <a:lstStyle/>
          <a:p>
            <a:pPr algn="ctr"/>
            <a:r>
              <a:rPr lang="ja-JP" altLang="en-US" sz="5800" spc="-150" dirty="0">
                <a:solidFill>
                  <a:schemeClr val="bg1"/>
                </a:solidFill>
                <a:latin typeface="HG明朝B" panose="02020809000000000000" pitchFamily="17" charset="-128"/>
                <a:ea typeface="HG明朝B" panose="02020809000000000000" pitchFamily="17" charset="-128"/>
                <a:cs typeface="メイリオ" panose="020B0604030504040204" pitchFamily="50" charset="-128"/>
              </a:rPr>
              <a:t>教育</a:t>
            </a:r>
            <a:r>
              <a:rPr lang="ja-JP" altLang="en-US" sz="5800" spc="-150" dirty="0" smtClean="0">
                <a:solidFill>
                  <a:schemeClr val="bg1"/>
                </a:solidFill>
                <a:latin typeface="HG明朝B" panose="02020809000000000000" pitchFamily="17" charset="-128"/>
                <a:ea typeface="HG明朝B" panose="02020809000000000000" pitchFamily="17" charset="-128"/>
                <a:cs typeface="メイリオ" panose="020B0604030504040204" pitchFamily="50" charset="-128"/>
              </a:rPr>
              <a:t>後援会役員募集</a:t>
            </a:r>
            <a:endParaRPr kumimoji="1" lang="ja-JP" altLang="en-US" sz="5800" spc="-150" dirty="0">
              <a:solidFill>
                <a:schemeClr val="bg1"/>
              </a:solidFill>
              <a:effectLst/>
              <a:latin typeface="HG明朝B" panose="02020809000000000000" pitchFamily="17" charset="-128"/>
              <a:ea typeface="HG明朝B" panose="02020809000000000000" pitchFamily="17" charset="-128"/>
              <a:cs typeface="メイリオ" panose="020B0604030504040204" pitchFamily="50" charset="-128"/>
            </a:endParaRPr>
          </a:p>
        </p:txBody>
      </p:sp>
      <p:sp>
        <p:nvSpPr>
          <p:cNvPr id="161" name="テキスト ボックス 160"/>
          <p:cNvSpPr txBox="1"/>
          <p:nvPr/>
        </p:nvSpPr>
        <p:spPr>
          <a:xfrm>
            <a:off x="514042" y="28425"/>
            <a:ext cx="4706052" cy="523220"/>
          </a:xfrm>
          <a:prstGeom prst="rect">
            <a:avLst/>
          </a:prstGeom>
          <a:noFill/>
        </p:spPr>
        <p:txBody>
          <a:bodyPr wrap="square" rtlCol="0">
            <a:spAutoFit/>
          </a:bodyPr>
          <a:lstStyle/>
          <a:p>
            <a:pPr algn="l"/>
            <a:r>
              <a:rPr kumimoji="1" lang="ja-JP" altLang="en-US" sz="2800" dirty="0" smtClean="0">
                <a:solidFill>
                  <a:srgbClr val="E8F4E8"/>
                </a:solidFill>
                <a:effectLst/>
                <a:latin typeface="HG明朝B" panose="02020809000000000000" pitchFamily="17" charset="-128"/>
                <a:ea typeface="HG明朝B" panose="02020809000000000000" pitchFamily="17" charset="-128"/>
                <a:cs typeface="メイリオ" panose="020B0604030504040204" pitchFamily="50" charset="-128"/>
              </a:rPr>
              <a:t>京都経済短期大学</a:t>
            </a:r>
            <a:endParaRPr kumimoji="1" lang="ja-JP" altLang="en-US" sz="2800" dirty="0">
              <a:solidFill>
                <a:srgbClr val="E8F4E8"/>
              </a:solidFill>
              <a:effectLst/>
              <a:latin typeface="HG明朝B" panose="02020809000000000000" pitchFamily="17" charset="-128"/>
              <a:ea typeface="HG明朝B" panose="02020809000000000000" pitchFamily="17" charset="-128"/>
              <a:cs typeface="メイリオ" panose="020B0604030504040204" pitchFamily="50" charset="-128"/>
            </a:endParaRPr>
          </a:p>
        </p:txBody>
      </p:sp>
      <p:pic>
        <p:nvPicPr>
          <p:cNvPr id="1031" name="Picture 7" descr="世間話をする女性のイラスト">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6347" y="8166100"/>
            <a:ext cx="1076237" cy="874443"/>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4.bp.blogspot.com/-WMX1lVsfkSU/UYiN4_jzsXI/AAAAAAAARUw/BI1rc65Gwq4/s400/kaigi.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763" y="2548568"/>
            <a:ext cx="1611313" cy="1727950"/>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http://img-cdn.jg.jugem.jp/f57/3486688/20160728_961950.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26611" y="8003583"/>
            <a:ext cx="1268103" cy="10911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694524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874</TotalTime>
  <Words>533</Words>
  <Application>Microsoft Office PowerPoint</Application>
  <PresentationFormat>ユーザー設定</PresentationFormat>
  <Paragraphs>27</Paragraphs>
  <Slides>1</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HGｺﾞｼｯｸM</vt:lpstr>
      <vt:lpstr>HG明朝B</vt:lpstr>
      <vt:lpstr>ＭＳ Ｐゴシック</vt:lpstr>
      <vt:lpstr>メイリオ</vt:lpstr>
      <vt:lpstr>Arial</vt:lpstr>
      <vt:lpstr>Calibri</vt:lpstr>
      <vt:lpstr>Calibri Light</vt:lpstr>
      <vt:lpstr>Times New Roman</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kouno</dc:creator>
  <cp:lastModifiedBy>京都経済短期大学</cp:lastModifiedBy>
  <cp:revision>26</cp:revision>
  <cp:lastPrinted>2019-04-15T00:31:03Z</cp:lastPrinted>
  <dcterms:created xsi:type="dcterms:W3CDTF">2015-03-09T04:28:51Z</dcterms:created>
  <dcterms:modified xsi:type="dcterms:W3CDTF">2020-06-18T02:31:39Z</dcterms:modified>
</cp:coreProperties>
</file>